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7" r:id="rId1"/>
  </p:sldMasterIdLst>
  <p:notesMasterIdLst>
    <p:notesMasterId r:id="rId32"/>
  </p:notesMasterIdLst>
  <p:handoutMasterIdLst>
    <p:handoutMasterId r:id="rId33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86" r:id="rId15"/>
    <p:sldId id="287" r:id="rId16"/>
    <p:sldId id="288" r:id="rId17"/>
    <p:sldId id="289" r:id="rId18"/>
    <p:sldId id="290" r:id="rId19"/>
    <p:sldId id="291" r:id="rId20"/>
    <p:sldId id="292" r:id="rId21"/>
    <p:sldId id="275" r:id="rId22"/>
    <p:sldId id="276" r:id="rId23"/>
    <p:sldId id="277" r:id="rId24"/>
    <p:sldId id="278" r:id="rId25"/>
    <p:sldId id="279" r:id="rId26"/>
    <p:sldId id="282" r:id="rId27"/>
    <p:sldId id="281" r:id="rId28"/>
    <p:sldId id="283" r:id="rId29"/>
    <p:sldId id="284" r:id="rId30"/>
    <p:sldId id="293" r:id="rId31"/>
  </p:sldIdLst>
  <p:sldSz cx="12599988" cy="8640763"/>
  <p:notesSz cx="6858000" cy="9144000"/>
  <p:defaultTextStyle>
    <a:defPPr>
      <a:defRPr lang="ko-KR"/>
    </a:defPPr>
    <a:lvl1pPr marL="0" algn="l" defTabSz="1362220" rtl="0" eaLnBrk="1" latinLnBrk="1" hangingPunct="1">
      <a:defRPr sz="2682" kern="1200">
        <a:solidFill>
          <a:schemeClr val="tx1"/>
        </a:solidFill>
        <a:latin typeface="+mn-lt"/>
        <a:ea typeface="+mn-ea"/>
        <a:cs typeface="+mn-cs"/>
      </a:defRPr>
    </a:lvl1pPr>
    <a:lvl2pPr marL="681110" algn="l" defTabSz="1362220" rtl="0" eaLnBrk="1" latinLnBrk="1" hangingPunct="1">
      <a:defRPr sz="2682" kern="1200">
        <a:solidFill>
          <a:schemeClr val="tx1"/>
        </a:solidFill>
        <a:latin typeface="+mn-lt"/>
        <a:ea typeface="+mn-ea"/>
        <a:cs typeface="+mn-cs"/>
      </a:defRPr>
    </a:lvl2pPr>
    <a:lvl3pPr marL="1362220" algn="l" defTabSz="1362220" rtl="0" eaLnBrk="1" latinLnBrk="1" hangingPunct="1">
      <a:defRPr sz="2682" kern="1200">
        <a:solidFill>
          <a:schemeClr val="tx1"/>
        </a:solidFill>
        <a:latin typeface="+mn-lt"/>
        <a:ea typeface="+mn-ea"/>
        <a:cs typeface="+mn-cs"/>
      </a:defRPr>
    </a:lvl3pPr>
    <a:lvl4pPr marL="2043333" algn="l" defTabSz="1362220" rtl="0" eaLnBrk="1" latinLnBrk="1" hangingPunct="1">
      <a:defRPr sz="2682" kern="1200">
        <a:solidFill>
          <a:schemeClr val="tx1"/>
        </a:solidFill>
        <a:latin typeface="+mn-lt"/>
        <a:ea typeface="+mn-ea"/>
        <a:cs typeface="+mn-cs"/>
      </a:defRPr>
    </a:lvl4pPr>
    <a:lvl5pPr marL="2724443" algn="l" defTabSz="1362220" rtl="0" eaLnBrk="1" latinLnBrk="1" hangingPunct="1">
      <a:defRPr sz="2682" kern="1200">
        <a:solidFill>
          <a:schemeClr val="tx1"/>
        </a:solidFill>
        <a:latin typeface="+mn-lt"/>
        <a:ea typeface="+mn-ea"/>
        <a:cs typeface="+mn-cs"/>
      </a:defRPr>
    </a:lvl5pPr>
    <a:lvl6pPr marL="3405553" algn="l" defTabSz="1362220" rtl="0" eaLnBrk="1" latinLnBrk="1" hangingPunct="1">
      <a:defRPr sz="2682" kern="1200">
        <a:solidFill>
          <a:schemeClr val="tx1"/>
        </a:solidFill>
        <a:latin typeface="+mn-lt"/>
        <a:ea typeface="+mn-ea"/>
        <a:cs typeface="+mn-cs"/>
      </a:defRPr>
    </a:lvl6pPr>
    <a:lvl7pPr marL="4086663" algn="l" defTabSz="1362220" rtl="0" eaLnBrk="1" latinLnBrk="1" hangingPunct="1">
      <a:defRPr sz="2682" kern="1200">
        <a:solidFill>
          <a:schemeClr val="tx1"/>
        </a:solidFill>
        <a:latin typeface="+mn-lt"/>
        <a:ea typeface="+mn-ea"/>
        <a:cs typeface="+mn-cs"/>
      </a:defRPr>
    </a:lvl7pPr>
    <a:lvl8pPr marL="4767773" algn="l" defTabSz="1362220" rtl="0" eaLnBrk="1" latinLnBrk="1" hangingPunct="1">
      <a:defRPr sz="2682" kern="1200">
        <a:solidFill>
          <a:schemeClr val="tx1"/>
        </a:solidFill>
        <a:latin typeface="+mn-lt"/>
        <a:ea typeface="+mn-ea"/>
        <a:cs typeface="+mn-cs"/>
      </a:defRPr>
    </a:lvl8pPr>
    <a:lvl9pPr marL="5448883" algn="l" defTabSz="1362220" rtl="0" eaLnBrk="1" latinLnBrk="1" hangingPunct="1">
      <a:defRPr sz="2682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3B56BF6F-4EE2-488E-AAE8-14BD6A27AA0A}">
          <p14:sldIdLst>
            <p14:sldId id="256"/>
            <p14:sldId id="257"/>
          </p14:sldIdLst>
        </p14:section>
        <p14:section name="Common Rules" id="{33F471CD-C087-4284-B8DF-739B8FA646CA}">
          <p14:sldIdLst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86"/>
            <p14:sldId id="287"/>
            <p14:sldId id="288"/>
            <p14:sldId id="289"/>
            <p14:sldId id="290"/>
            <p14:sldId id="291"/>
            <p14:sldId id="292"/>
            <p14:sldId id="275"/>
            <p14:sldId id="276"/>
            <p14:sldId id="277"/>
            <p14:sldId id="278"/>
            <p14:sldId id="279"/>
            <p14:sldId id="282"/>
            <p14:sldId id="281"/>
            <p14:sldId id="283"/>
            <p14:sldId id="284"/>
            <p14:sldId id="29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744" userDrawn="1">
          <p15:clr>
            <a:srgbClr val="A4A3A4"/>
          </p15:clr>
        </p15:guide>
        <p15:guide id="2" pos="3969" userDrawn="1">
          <p15:clr>
            <a:srgbClr val="A4A3A4"/>
          </p15:clr>
        </p15:guide>
        <p15:guide id="3" pos="952" userDrawn="1">
          <p15:clr>
            <a:srgbClr val="A4A3A4"/>
          </p15:clr>
        </p15:guide>
        <p15:guide id="4" orient="horz" pos="63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enius Jenius" initials="JJ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FF"/>
    <a:srgbClr val="36BFCF"/>
    <a:srgbClr val="1ABFB6"/>
    <a:srgbClr val="23294B"/>
    <a:srgbClr val="FFD966"/>
    <a:srgbClr val="0A534F"/>
    <a:srgbClr val="CCCCCC"/>
    <a:srgbClr val="F78445"/>
    <a:srgbClr val="D80000"/>
    <a:srgbClr val="FF525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26" autoAdjust="0"/>
    <p:restoredTop sz="94660"/>
  </p:normalViewPr>
  <p:slideViewPr>
    <p:cSldViewPr snapToGrid="0" showGuides="1">
      <p:cViewPr varScale="1">
        <p:scale>
          <a:sx n="88" d="100"/>
          <a:sy n="88" d="100"/>
        </p:scale>
        <p:origin x="96" y="102"/>
      </p:cViewPr>
      <p:guideLst>
        <p:guide orient="horz" pos="2744"/>
        <p:guide pos="3969"/>
        <p:guide pos="952"/>
        <p:guide orient="horz" pos="635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3822" y="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71.wmf"/><Relationship Id="rId1" Type="http://schemas.openxmlformats.org/officeDocument/2006/relationships/image" Target="../media/image70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wmf"/><Relationship Id="rId1" Type="http://schemas.openxmlformats.org/officeDocument/2006/relationships/image" Target="../media/image100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F59FEC-1CA8-4FE4-84D3-85A526428688}" type="datetimeFigureOut">
              <a:rPr lang="ko-KR" altLang="en-US" smtClean="0"/>
              <a:t>2016-12-06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00C454-8C8D-4BA9-AD05-761D8829A3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273263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64789A-1012-4529-B9CB-0C9ABD2BC499}" type="datetimeFigureOut">
              <a:rPr lang="ko-KR" altLang="en-US" smtClean="0"/>
              <a:t>2016-12-06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30275" y="685800"/>
            <a:ext cx="49974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388F2B-00A5-4630-9F85-785E586909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50261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44999" y="1414125"/>
            <a:ext cx="10709990" cy="3008266"/>
          </a:xfrm>
        </p:spPr>
        <p:txBody>
          <a:bodyPr anchor="b"/>
          <a:lstStyle>
            <a:lvl1pPr algn="ctr">
              <a:defRPr sz="756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74999" y="4538401"/>
            <a:ext cx="9449991" cy="2086184"/>
          </a:xfrm>
        </p:spPr>
        <p:txBody>
          <a:bodyPr/>
          <a:lstStyle>
            <a:lvl1pPr marL="0" indent="0" algn="ctr">
              <a:buNone/>
              <a:defRPr sz="3024"/>
            </a:lvl1pPr>
            <a:lvl2pPr marL="576072" indent="0" algn="ctr">
              <a:buNone/>
              <a:defRPr sz="2520"/>
            </a:lvl2pPr>
            <a:lvl3pPr marL="1152144" indent="0" algn="ctr">
              <a:buNone/>
              <a:defRPr sz="2268"/>
            </a:lvl3pPr>
            <a:lvl4pPr marL="1728216" indent="0" algn="ctr">
              <a:buNone/>
              <a:defRPr sz="2016"/>
            </a:lvl4pPr>
            <a:lvl5pPr marL="2304288" indent="0" algn="ctr">
              <a:buNone/>
              <a:defRPr sz="2016"/>
            </a:lvl5pPr>
            <a:lvl6pPr marL="2880360" indent="0" algn="ctr">
              <a:buNone/>
              <a:defRPr sz="2016"/>
            </a:lvl6pPr>
            <a:lvl7pPr marL="3456432" indent="0" algn="ctr">
              <a:buNone/>
              <a:defRPr sz="2016"/>
            </a:lvl7pPr>
            <a:lvl8pPr marL="4032504" indent="0" algn="ctr">
              <a:buNone/>
              <a:defRPr sz="2016"/>
            </a:lvl8pPr>
            <a:lvl9pPr marL="4608576" indent="0" algn="ctr">
              <a:buNone/>
              <a:defRPr sz="2016"/>
            </a:lvl9pPr>
          </a:lstStyle>
          <a:p>
            <a:r>
              <a:rPr lang="ko-KR" altLang="en-US" smtClean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B33A9-EAFF-41A8-91D2-D66EA15DC73E}" type="datetimeFigureOut">
              <a:rPr lang="ko-KR" altLang="en-US" smtClean="0"/>
              <a:t>2016-12-06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950A7-8CAD-446C-BB27-1C5E9AC039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91600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B33A9-EAFF-41A8-91D2-D66EA15DC73E}" type="datetimeFigureOut">
              <a:rPr lang="ko-KR" altLang="en-US" smtClean="0"/>
              <a:t>2016-12-06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950A7-8CAD-446C-BB27-1C5E9AC039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59185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16867" y="460041"/>
            <a:ext cx="2716872" cy="7322647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66250" y="460041"/>
            <a:ext cx="7993117" cy="7322647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B33A9-EAFF-41A8-91D2-D66EA15DC73E}" type="datetimeFigureOut">
              <a:rPr lang="ko-KR" altLang="en-US" smtClean="0"/>
              <a:t>2016-12-06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950A7-8CAD-446C-BB27-1C5E9AC039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4102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 userDrawn="1"/>
        </p:nvGrpSpPr>
        <p:grpSpPr>
          <a:xfrm>
            <a:off x="10226858" y="419869"/>
            <a:ext cx="1751775" cy="387771"/>
            <a:chOff x="7939236" y="333241"/>
            <a:chExt cx="1377230" cy="307766"/>
          </a:xfrm>
        </p:grpSpPr>
        <p:sp>
          <p:nvSpPr>
            <p:cNvPr id="8" name="Text Box 43"/>
            <p:cNvSpPr txBox="1">
              <a:spLocks noChangeArrowheads="1"/>
            </p:cNvSpPr>
            <p:nvPr/>
          </p:nvSpPr>
          <p:spPr bwMode="auto">
            <a:xfrm>
              <a:off x="8222044" y="364990"/>
              <a:ext cx="811612" cy="2442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 lIns="0" tIns="45715" rIns="0" bIns="45715">
              <a:spAutoFit/>
            </a:bodyPr>
            <a:lstStyle>
              <a:lvl1pPr eaLnBrk="0" hangingPunct="0">
                <a:defRPr kumimoji="1" sz="1300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1pPr>
              <a:lvl2pPr marL="742950" indent="-285750" eaLnBrk="0" hangingPunct="0">
                <a:defRPr kumimoji="1" sz="1300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2pPr>
              <a:lvl3pPr marL="1143000" indent="-228600" eaLnBrk="0" hangingPunct="0">
                <a:defRPr kumimoji="1" sz="1300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3pPr>
              <a:lvl4pPr marL="1600200" indent="-228600" eaLnBrk="0" hangingPunct="0">
                <a:defRPr kumimoji="1" sz="1300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4pPr>
              <a:lvl5pPr marL="2057400" indent="-228600" eaLnBrk="0" hangingPunct="0">
                <a:defRPr kumimoji="1" sz="1300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ko-KR" sz="1400" b="1" i="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ea typeface="맑은 고딕" pitchFamily="50" charset="-127"/>
                  <a:cs typeface="Arial" pitchFamily="34" charset="0"/>
                  <a:sym typeface="Wingdings 3" pitchFamily="18" charset="2"/>
                </a:rPr>
                <a:t>Confidential</a:t>
              </a:r>
            </a:p>
          </p:txBody>
        </p:sp>
        <p:sp>
          <p:nvSpPr>
            <p:cNvPr id="9" name="직사각형 8"/>
            <p:cNvSpPr/>
            <p:nvPr userDrawn="1"/>
          </p:nvSpPr>
          <p:spPr>
            <a:xfrm>
              <a:off x="7939236" y="333241"/>
              <a:ext cx="1377230" cy="307766"/>
            </a:xfrm>
            <a:prstGeom prst="rect">
              <a:avLst/>
            </a:prstGeom>
            <a:noFill/>
            <a:ln w="19050" cap="sq">
              <a:solidFill>
                <a:schemeClr val="tx1">
                  <a:lumMod val="75000"/>
                  <a:lumOff val="25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682"/>
            </a:p>
          </p:txBody>
        </p:sp>
      </p:grpSp>
      <p:sp>
        <p:nvSpPr>
          <p:cNvPr id="10" name="직사각형 9"/>
          <p:cNvSpPr/>
          <p:nvPr userDrawn="1"/>
        </p:nvSpPr>
        <p:spPr>
          <a:xfrm>
            <a:off x="0" y="0"/>
            <a:ext cx="12599988" cy="11883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0" lang="ko-KR" altLang="en-US" sz="2800" b="1" dirty="0">
              <a:solidFill>
                <a:prstClr val="white"/>
              </a:solidFill>
            </a:endParaRPr>
          </a:p>
        </p:txBody>
      </p:sp>
      <p:sp>
        <p:nvSpPr>
          <p:cNvPr id="12" name="제목 7"/>
          <p:cNvSpPr txBox="1">
            <a:spLocks/>
          </p:cNvSpPr>
          <p:nvPr userDrawn="1"/>
        </p:nvSpPr>
        <p:spPr>
          <a:xfrm>
            <a:off x="635396" y="2330328"/>
            <a:ext cx="11313138" cy="874089"/>
          </a:xfrm>
          <a:prstGeom prst="rect">
            <a:avLst/>
          </a:prstGeom>
        </p:spPr>
        <p:txBody>
          <a:bodyPr/>
          <a:lstStyle/>
          <a:p>
            <a:pPr lvl="0" algn="r">
              <a:lnSpc>
                <a:spcPct val="120000"/>
              </a:lnSpc>
              <a:defRPr/>
            </a:pPr>
            <a:r>
              <a:rPr kumimoji="0" lang="en-US" altLang="ko-KR" sz="4400" b="1" kern="1200" baseline="0" noProof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굴림" pitchFamily="50" charset="-127"/>
                <a:cs typeface="Arial" pitchFamily="34" charset="0"/>
              </a:rPr>
              <a:t>AK MALL</a:t>
            </a:r>
          </a:p>
          <a:p>
            <a:pPr lvl="0" algn="r">
              <a:lnSpc>
                <a:spcPct val="120000"/>
              </a:lnSpc>
              <a:defRPr/>
            </a:pPr>
            <a:r>
              <a:rPr kumimoji="0" lang="en-US" altLang="ko-KR" sz="2400" b="1" kern="1200" baseline="0" noProof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굴림" pitchFamily="50" charset="-127"/>
                <a:cs typeface="Arial" pitchFamily="34" charset="0"/>
              </a:rPr>
              <a:t>GUI General Guide</a:t>
            </a:r>
            <a:endParaRPr kumimoji="0" lang="ko-KR" altLang="en-US" sz="2400" b="1" kern="1200" noProof="0" dirty="0" smtClean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ea typeface="굴림" pitchFamily="50" charset="-127"/>
              <a:cs typeface="Arial" pitchFamily="34" charset="0"/>
            </a:endParaRPr>
          </a:p>
        </p:txBody>
      </p:sp>
      <p:sp>
        <p:nvSpPr>
          <p:cNvPr id="13" name="제목 17"/>
          <p:cNvSpPr>
            <a:spLocks noGrp="1"/>
          </p:cNvSpPr>
          <p:nvPr>
            <p:ph type="title"/>
          </p:nvPr>
        </p:nvSpPr>
        <p:spPr>
          <a:xfrm>
            <a:off x="621923" y="4432143"/>
            <a:ext cx="7298976" cy="888881"/>
          </a:xfrm>
          <a:prstGeom prst="rect">
            <a:avLst/>
          </a:prstGeom>
        </p:spPr>
        <p:txBody>
          <a:bodyPr wrap="none" lIns="0" anchor="ctr"/>
          <a:lstStyle>
            <a:lvl1pPr algn="l">
              <a:defRPr sz="20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  <a:ea typeface="맑은 고딕" pitchFamily="50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graphicFrame>
        <p:nvGraphicFramePr>
          <p:cNvPr id="14" name="Group 11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779543572"/>
              </p:ext>
            </p:extLst>
          </p:nvPr>
        </p:nvGraphicFramePr>
        <p:xfrm>
          <a:off x="8333907" y="6830720"/>
          <a:ext cx="3644726" cy="1657249"/>
        </p:xfrm>
        <a:graphic>
          <a:graphicData uri="http://schemas.openxmlformats.org/drawingml/2006/table">
            <a:tbl>
              <a:tblPr/>
              <a:tblGrid>
                <a:gridCol w="989612"/>
                <a:gridCol w="2655114"/>
              </a:tblGrid>
              <a:tr h="287082"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00" kern="12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작 성 일 자 </a:t>
                      </a:r>
                      <a:endParaRPr kumimoji="1" lang="en-US" altLang="ko-KR" sz="1000" kern="1200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45784" marR="45784" marT="22677" marB="22677" anchor="ctr" horzOverflow="overflow">
                    <a:lnL cap="flat">
                      <a:noFill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3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BAC8D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45784" marR="45784" marT="22677" marB="22677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8383">
                <a:tc>
                  <a:txBody>
                    <a:bodyPr/>
                    <a:lstStyle/>
                    <a:p>
                      <a:pPr marL="0" marR="0" lvl="0" indent="0" algn="l" defTabSz="957263" rtl="0" eaLnBrk="0" fontAlgn="base" latinLnBrk="1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00" kern="12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작   성   자 </a:t>
                      </a:r>
                      <a:endParaRPr kumimoji="1" lang="en-US" altLang="ko-KR" sz="1000" kern="1200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45784" marR="45784" marT="22677" marB="22677" anchor="ctr" horzOverflow="overflow">
                    <a:lnL cap="flat">
                      <a:noFill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3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BAC8D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Times New Roman" pitchFamily="18" charset="0"/>
                      </a:endParaRPr>
                    </a:p>
                  </a:txBody>
                  <a:tcPr marL="45784" marR="45784" marT="22677" marB="22677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80558">
                <a:tc>
                  <a:txBody>
                    <a:bodyPr/>
                    <a:lstStyle/>
                    <a:p>
                      <a:pPr marL="0" marR="0" lvl="0" indent="0" algn="l" defTabSz="957263" rtl="0" eaLnBrk="0" fontAlgn="base" latinLnBrk="1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00" kern="12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검   토   자 </a:t>
                      </a:r>
                      <a:endParaRPr kumimoji="1" lang="en-US" altLang="ko-KR" sz="1000" kern="1200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45784" marR="45784" marT="22677" marB="22677" anchor="ctr" horzOverflow="overflow">
                    <a:lnL cap="flat">
                      <a:noFill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3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BAC8D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Times New Roman" pitchFamily="18" charset="0"/>
                      </a:endParaRPr>
                    </a:p>
                  </a:txBody>
                  <a:tcPr marL="45784" marR="45784" marT="22677" marB="22677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84908">
                <a:tc>
                  <a:txBody>
                    <a:bodyPr/>
                    <a:lstStyle/>
                    <a:p>
                      <a:pPr marL="0" marR="0" lvl="0" indent="0" algn="l" defTabSz="957263" rtl="0" eaLnBrk="0" fontAlgn="base" latinLnBrk="1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00" kern="12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승   인   자 </a:t>
                      </a:r>
                      <a:endParaRPr kumimoji="1" lang="en-US" altLang="ko-KR" sz="1000" kern="1200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45784" marR="45784" marT="22677" marB="22677" anchor="ctr" horzOverflow="overflow">
                    <a:lnL cap="flat">
                      <a:noFill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3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BAC8D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Times New Roman" pitchFamily="18" charset="0"/>
                      </a:endParaRPr>
                    </a:p>
                  </a:txBody>
                  <a:tcPr marL="45784" marR="45784" marT="22677" marB="22677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3159">
                <a:tc>
                  <a:txBody>
                    <a:bodyPr/>
                    <a:lstStyle/>
                    <a:p>
                      <a:pPr marL="0" marR="0" lvl="0" indent="0" algn="l" defTabSz="957263" rtl="0" eaLnBrk="0" fontAlgn="base" latinLnBrk="1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00" kern="12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문서관리자 </a:t>
                      </a:r>
                      <a:endParaRPr kumimoji="1" lang="en-US" altLang="ko-KR" sz="1000" kern="1200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45784" marR="45784" marT="22677" marB="22677" anchor="ctr" horzOverflow="overflow">
                    <a:lnL cap="flat">
                      <a:noFill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3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BAC8D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Times New Roman" pitchFamily="18" charset="0"/>
                      </a:endParaRPr>
                    </a:p>
                  </a:txBody>
                  <a:tcPr marL="45784" marR="45784" marT="22677" marB="22677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3159">
                <a:tc>
                  <a:txBody>
                    <a:bodyPr/>
                    <a:lstStyle/>
                    <a:p>
                      <a:pPr marL="0" marR="0" lvl="0" indent="0" algn="l" defTabSz="957263" rtl="0" eaLnBrk="0" fontAlgn="base" latinLnBrk="1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00" kern="1200" dirty="0" err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버</a:t>
                      </a:r>
                      <a:r>
                        <a:rPr kumimoji="1" lang="ko-KR" altLang="en-US" sz="1000" kern="12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       전</a:t>
                      </a:r>
                      <a:endParaRPr kumimoji="1" lang="en-US" altLang="ko-KR" sz="1000" kern="1200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45784" marR="45784" marT="22677" marB="22677" anchor="ctr" horzOverflow="overflow">
                    <a:lnL cap="flat">
                      <a:noFill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3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BAC8D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Times New Roman" pitchFamily="18" charset="0"/>
                      </a:endParaRPr>
                    </a:p>
                  </a:txBody>
                  <a:tcPr marL="45784" marR="45784" marT="22677" marB="22677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cxnSp>
        <p:nvCxnSpPr>
          <p:cNvPr id="17" name="직선 연결선 16"/>
          <p:cNvCxnSpPr/>
          <p:nvPr userDrawn="1"/>
        </p:nvCxnSpPr>
        <p:spPr>
          <a:xfrm>
            <a:off x="621925" y="5461215"/>
            <a:ext cx="11356143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27214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2"/>
          <p:cNvSpPr>
            <a:spLocks noGrp="1"/>
          </p:cNvSpPr>
          <p:nvPr>
            <p:ph type="title"/>
          </p:nvPr>
        </p:nvSpPr>
        <p:spPr>
          <a:xfrm>
            <a:off x="600181" y="66071"/>
            <a:ext cx="6311131" cy="1289868"/>
          </a:xfrm>
          <a:prstGeom prst="rect">
            <a:avLst/>
          </a:prstGeom>
          <a:noFill/>
        </p:spPr>
        <p:txBody>
          <a:bodyPr wrap="none" lIns="0" rIns="0" rtlCol="0" anchor="t">
            <a:noAutofit/>
          </a:bodyPr>
          <a:lstStyle>
            <a:lvl1pPr>
              <a:defRPr lang="ko-KR" altLang="en-US" sz="2800" b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  <a:ea typeface="맑은 고딕" pitchFamily="50" charset="-127"/>
                <a:cs typeface="+mn-cs"/>
              </a:defRPr>
            </a:lvl1pPr>
          </a:lstStyle>
          <a:p>
            <a:pPr lvl="0" defTabSz="957322">
              <a:lnSpc>
                <a:spcPts val="2000"/>
              </a:lnSpc>
            </a:pPr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8" name="직사각형 7"/>
          <p:cNvSpPr/>
          <p:nvPr userDrawn="1"/>
        </p:nvSpPr>
        <p:spPr>
          <a:xfrm>
            <a:off x="621924" y="3"/>
            <a:ext cx="2380797" cy="7331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lvl="0" algn="ctr"/>
            <a:endParaRPr lang="ko-KR" altLang="en-US" sz="900"/>
          </a:p>
        </p:txBody>
      </p:sp>
    </p:spTree>
    <p:extLst>
      <p:ext uri="{BB962C8B-B14F-4D97-AF65-F5344CB8AC3E}">
        <p14:creationId xmlns:p14="http://schemas.microsoft.com/office/powerpoint/2010/main" val="30730661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2"/>
          <p:cNvSpPr>
            <a:spLocks noGrp="1"/>
          </p:cNvSpPr>
          <p:nvPr>
            <p:ph type="title"/>
          </p:nvPr>
        </p:nvSpPr>
        <p:spPr>
          <a:xfrm>
            <a:off x="600181" y="66071"/>
            <a:ext cx="6311131" cy="1289868"/>
          </a:xfrm>
          <a:prstGeom prst="rect">
            <a:avLst/>
          </a:prstGeom>
          <a:noFill/>
        </p:spPr>
        <p:txBody>
          <a:bodyPr wrap="none" lIns="0" rIns="0" rtlCol="0" anchor="t">
            <a:noAutofit/>
          </a:bodyPr>
          <a:lstStyle>
            <a:lvl1pPr>
              <a:defRPr lang="ko-KR" altLang="en-US" sz="2800" b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  <a:ea typeface="맑은 고딕" pitchFamily="50" charset="-127"/>
                <a:cs typeface="+mn-cs"/>
              </a:defRPr>
            </a:lvl1pPr>
          </a:lstStyle>
          <a:p>
            <a:pPr lvl="0" defTabSz="957322">
              <a:lnSpc>
                <a:spcPts val="2000"/>
              </a:lnSpc>
            </a:pPr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8" name="직사각형 7"/>
          <p:cNvSpPr/>
          <p:nvPr userDrawn="1"/>
        </p:nvSpPr>
        <p:spPr>
          <a:xfrm>
            <a:off x="621924" y="3"/>
            <a:ext cx="2380797" cy="7331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lvl="0" algn="ctr"/>
            <a:endParaRPr lang="ko-KR" altLang="en-US" sz="900"/>
          </a:p>
        </p:txBody>
      </p:sp>
    </p:spTree>
    <p:extLst>
      <p:ext uri="{BB962C8B-B14F-4D97-AF65-F5344CB8AC3E}">
        <p14:creationId xmlns:p14="http://schemas.microsoft.com/office/powerpoint/2010/main" val="357129201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roup 188"/>
          <p:cNvGraphicFramePr>
            <a:graphicFrameLocks noGrp="1"/>
          </p:cNvGraphicFramePr>
          <p:nvPr userDrawn="1"/>
        </p:nvGraphicFramePr>
        <p:xfrm>
          <a:off x="121538" y="574675"/>
          <a:ext cx="9723016" cy="7981950"/>
        </p:xfrm>
        <a:graphic>
          <a:graphicData uri="http://schemas.openxmlformats.org/drawingml/2006/table">
            <a:tbl>
              <a:tblPr/>
              <a:tblGrid>
                <a:gridCol w="9723016"/>
              </a:tblGrid>
              <a:tr h="7981950">
                <a:tc>
                  <a:txBody>
                    <a:bodyPr/>
                    <a:lstStyle>
                      <a:lvl1pPr marL="0" algn="l" defTabSz="1152525" rtl="0" eaLnBrk="1" latinLnBrk="1" hangingPunct="1">
                        <a:spcBef>
                          <a:spcPct val="20000"/>
                        </a:spcBef>
                        <a:defRPr kumimoji="1" sz="36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1pPr>
                      <a:lvl2pPr marL="576263" algn="l" defTabSz="1152525" rtl="0" eaLnBrk="1" latinLnBrk="1" hangingPunct="1">
                        <a:spcBef>
                          <a:spcPct val="20000"/>
                        </a:spcBef>
                        <a:defRPr kumimoji="1" sz="32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2pPr>
                      <a:lvl3pPr marL="1152525" algn="l" defTabSz="1152525" rtl="0" eaLnBrk="1" latinLnBrk="1" hangingPunct="1">
                        <a:spcBef>
                          <a:spcPct val="20000"/>
                        </a:spcBef>
                        <a:defRPr kumimoji="1" sz="26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3pPr>
                      <a:lvl4pPr marL="1728788" algn="l" defTabSz="1152525" rtl="0" eaLnBrk="1" latinLnBrk="1" hangingPunct="1">
                        <a:spcBef>
                          <a:spcPct val="20000"/>
                        </a:spcBef>
                        <a:defRPr kumimoji="1" sz="21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4pPr>
                      <a:lvl5pPr marL="2303463" algn="l" defTabSz="1152525" rtl="0" eaLnBrk="1" latinLnBrk="1" hangingPunct="1">
                        <a:spcBef>
                          <a:spcPct val="20000"/>
                        </a:spcBef>
                        <a:defRPr kumimoji="1" sz="21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5pPr>
                      <a:lvl6pPr marL="2760663" algn="l" defTabSz="1152525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6pPr>
                      <a:lvl7pPr marL="3217863" algn="l" defTabSz="1152525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7pPr>
                      <a:lvl8pPr marL="3675063" algn="l" defTabSz="1152525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8pPr>
                      <a:lvl9pPr marL="4132263" algn="l" defTabSz="1152525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9pPr>
                    </a:lstStyle>
                    <a:p>
                      <a:pPr marL="0" marR="0" lvl="0" indent="0" algn="l" defTabSz="1152525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00008" marR="10000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5" name="Group 174"/>
          <p:cNvGraphicFramePr>
            <a:graphicFrameLocks noGrp="1"/>
          </p:cNvGraphicFramePr>
          <p:nvPr userDrawn="1">
            <p:extLst/>
          </p:nvPr>
        </p:nvGraphicFramePr>
        <p:xfrm>
          <a:off x="104176" y="144464"/>
          <a:ext cx="12339550" cy="360363"/>
        </p:xfrm>
        <a:graphic>
          <a:graphicData uri="http://schemas.openxmlformats.org/drawingml/2006/table">
            <a:tbl>
              <a:tblPr/>
              <a:tblGrid>
                <a:gridCol w="604216"/>
                <a:gridCol w="4962210"/>
                <a:gridCol w="673666"/>
                <a:gridCol w="4505456"/>
                <a:gridCol w="534927"/>
                <a:gridCol w="1059075"/>
              </a:tblGrid>
              <a:tr h="360363">
                <a:tc>
                  <a:txBody>
                    <a:bodyPr/>
                    <a:lstStyle>
                      <a:lvl1pPr marL="0" algn="l" defTabSz="966788" rtl="0" eaLnBrk="1" latinLnBrk="1" hangingPunct="1">
                        <a:spcBef>
                          <a:spcPct val="20000"/>
                        </a:spcBef>
                        <a:defRPr kumimoji="1" sz="36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1pPr>
                      <a:lvl2pPr marL="484188" algn="l" defTabSz="966788" rtl="0" eaLnBrk="1" latinLnBrk="1" hangingPunct="1">
                        <a:spcBef>
                          <a:spcPct val="20000"/>
                        </a:spcBef>
                        <a:defRPr kumimoji="1" sz="32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2pPr>
                      <a:lvl3pPr marL="966788" algn="l" defTabSz="966788" rtl="0" eaLnBrk="1" latinLnBrk="1" hangingPunct="1">
                        <a:spcBef>
                          <a:spcPct val="20000"/>
                        </a:spcBef>
                        <a:defRPr kumimoji="1" sz="26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3pPr>
                      <a:lvl4pPr marL="1450975" algn="l" defTabSz="966788" rtl="0" eaLnBrk="1" latinLnBrk="1" hangingPunct="1">
                        <a:spcBef>
                          <a:spcPct val="20000"/>
                        </a:spcBef>
                        <a:defRPr kumimoji="1" sz="21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4pPr>
                      <a:lvl5pPr marL="1935163" algn="l" defTabSz="966788" rtl="0" eaLnBrk="1" latinLnBrk="1" hangingPunct="1">
                        <a:spcBef>
                          <a:spcPct val="20000"/>
                        </a:spcBef>
                        <a:defRPr kumimoji="1" sz="21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5pPr>
                      <a:lvl6pPr marL="2392363" algn="l" defTabSz="966788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6pPr>
                      <a:lvl7pPr marL="2849563" algn="l" defTabSz="966788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7pPr>
                      <a:lvl8pPr marL="3306763" algn="l" defTabSz="966788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8pPr>
                      <a:lvl9pPr marL="3763963" algn="l" defTabSz="966788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9pPr>
                    </a:lstStyle>
                    <a:p>
                      <a:pPr marL="0" marR="0" lvl="0" indent="0" algn="ctr" defTabSz="966788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소분류</a:t>
                      </a:r>
                    </a:p>
                  </a:txBody>
                  <a:tcPr marL="75006" marR="75006" marT="19050" marB="1905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66788" rtl="0" eaLnBrk="1" latinLnBrk="1" hangingPunct="1">
                        <a:spcBef>
                          <a:spcPct val="20000"/>
                        </a:spcBef>
                        <a:defRPr kumimoji="1" sz="36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1pPr>
                      <a:lvl2pPr marL="484188" algn="l" defTabSz="966788" rtl="0" eaLnBrk="1" latinLnBrk="1" hangingPunct="1">
                        <a:spcBef>
                          <a:spcPct val="20000"/>
                        </a:spcBef>
                        <a:defRPr kumimoji="1" sz="32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2pPr>
                      <a:lvl3pPr marL="966788" algn="l" defTabSz="966788" rtl="0" eaLnBrk="1" latinLnBrk="1" hangingPunct="1">
                        <a:spcBef>
                          <a:spcPct val="20000"/>
                        </a:spcBef>
                        <a:defRPr kumimoji="1" sz="26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3pPr>
                      <a:lvl4pPr marL="1450975" algn="l" defTabSz="966788" rtl="0" eaLnBrk="1" latinLnBrk="1" hangingPunct="1">
                        <a:spcBef>
                          <a:spcPct val="20000"/>
                        </a:spcBef>
                        <a:defRPr kumimoji="1" sz="21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4pPr>
                      <a:lvl5pPr marL="1935163" algn="l" defTabSz="966788" rtl="0" eaLnBrk="1" latinLnBrk="1" hangingPunct="1">
                        <a:spcBef>
                          <a:spcPct val="20000"/>
                        </a:spcBef>
                        <a:defRPr kumimoji="1" sz="21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5pPr>
                      <a:lvl6pPr marL="2392363" algn="l" defTabSz="966788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6pPr>
                      <a:lvl7pPr marL="2849563" algn="l" defTabSz="966788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7pPr>
                      <a:lvl8pPr marL="3306763" algn="l" defTabSz="966788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8pPr>
                      <a:lvl9pPr marL="3763963" algn="l" defTabSz="966788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9pPr>
                    </a:lstStyle>
                    <a:p>
                      <a:pPr marL="0" marR="0" lvl="0" indent="0" algn="l" defTabSz="966788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5006" marR="75006" marT="19050" marB="1905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66788" rtl="0" eaLnBrk="1" latinLnBrk="1" hangingPunct="1">
                        <a:spcBef>
                          <a:spcPct val="20000"/>
                        </a:spcBef>
                        <a:defRPr kumimoji="1" sz="36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1pPr>
                      <a:lvl2pPr marL="484188" algn="l" defTabSz="966788" rtl="0" eaLnBrk="1" latinLnBrk="1" hangingPunct="1">
                        <a:spcBef>
                          <a:spcPct val="20000"/>
                        </a:spcBef>
                        <a:defRPr kumimoji="1" sz="32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2pPr>
                      <a:lvl3pPr marL="966788" algn="l" defTabSz="966788" rtl="0" eaLnBrk="1" latinLnBrk="1" hangingPunct="1">
                        <a:spcBef>
                          <a:spcPct val="20000"/>
                        </a:spcBef>
                        <a:defRPr kumimoji="1" sz="26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3pPr>
                      <a:lvl4pPr marL="1450975" algn="l" defTabSz="966788" rtl="0" eaLnBrk="1" latinLnBrk="1" hangingPunct="1">
                        <a:spcBef>
                          <a:spcPct val="20000"/>
                        </a:spcBef>
                        <a:defRPr kumimoji="1" sz="21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4pPr>
                      <a:lvl5pPr marL="1935163" algn="l" defTabSz="966788" rtl="0" eaLnBrk="1" latinLnBrk="1" hangingPunct="1">
                        <a:spcBef>
                          <a:spcPct val="20000"/>
                        </a:spcBef>
                        <a:defRPr kumimoji="1" sz="21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5pPr>
                      <a:lvl6pPr marL="2392363" algn="l" defTabSz="966788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6pPr>
                      <a:lvl7pPr marL="2849563" algn="l" defTabSz="966788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7pPr>
                      <a:lvl8pPr marL="3306763" algn="l" defTabSz="966788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8pPr>
                      <a:lvl9pPr marL="3763963" algn="l" defTabSz="966788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9pPr>
                    </a:lstStyle>
                    <a:p>
                      <a:pPr marL="0" marR="0" lvl="0" indent="0" algn="ctr" defTabSz="966788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내용</a:t>
                      </a:r>
                    </a:p>
                  </a:txBody>
                  <a:tcPr marL="75006" marR="75006" marT="19050" marB="1905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66788" rtl="0" eaLnBrk="1" latinLnBrk="1" hangingPunct="1">
                        <a:spcBef>
                          <a:spcPct val="20000"/>
                        </a:spcBef>
                        <a:defRPr kumimoji="1" sz="36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1pPr>
                      <a:lvl2pPr marL="484188" algn="l" defTabSz="966788" rtl="0" eaLnBrk="1" latinLnBrk="1" hangingPunct="1">
                        <a:spcBef>
                          <a:spcPct val="20000"/>
                        </a:spcBef>
                        <a:defRPr kumimoji="1" sz="32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2pPr>
                      <a:lvl3pPr marL="966788" algn="l" defTabSz="966788" rtl="0" eaLnBrk="1" latinLnBrk="1" hangingPunct="1">
                        <a:spcBef>
                          <a:spcPct val="20000"/>
                        </a:spcBef>
                        <a:defRPr kumimoji="1" sz="26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3pPr>
                      <a:lvl4pPr marL="1450975" algn="l" defTabSz="966788" rtl="0" eaLnBrk="1" latinLnBrk="1" hangingPunct="1">
                        <a:spcBef>
                          <a:spcPct val="20000"/>
                        </a:spcBef>
                        <a:defRPr kumimoji="1" sz="21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4pPr>
                      <a:lvl5pPr marL="1935163" algn="l" defTabSz="966788" rtl="0" eaLnBrk="1" latinLnBrk="1" hangingPunct="1">
                        <a:spcBef>
                          <a:spcPct val="20000"/>
                        </a:spcBef>
                        <a:defRPr kumimoji="1" sz="21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5pPr>
                      <a:lvl6pPr marL="2392363" algn="l" defTabSz="966788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6pPr>
                      <a:lvl7pPr marL="2849563" algn="l" defTabSz="966788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7pPr>
                      <a:lvl8pPr marL="3306763" algn="l" defTabSz="966788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8pPr>
                      <a:lvl9pPr marL="3763963" algn="l" defTabSz="966788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9pPr>
                    </a:lstStyle>
                    <a:p>
                      <a:pPr marL="0" marR="0" lvl="0" indent="0" algn="ctr" defTabSz="966788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5006" marR="75006" marT="19050" marB="1905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66788" rtl="0" eaLnBrk="1" latinLnBrk="1" hangingPunct="1">
                        <a:spcBef>
                          <a:spcPct val="20000"/>
                        </a:spcBef>
                        <a:defRPr kumimoji="1" sz="36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1pPr>
                      <a:lvl2pPr marL="484188" algn="l" defTabSz="966788" rtl="0" eaLnBrk="1" latinLnBrk="1" hangingPunct="1">
                        <a:spcBef>
                          <a:spcPct val="20000"/>
                        </a:spcBef>
                        <a:defRPr kumimoji="1" sz="32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2pPr>
                      <a:lvl3pPr marL="966788" algn="l" defTabSz="966788" rtl="0" eaLnBrk="1" latinLnBrk="1" hangingPunct="1">
                        <a:spcBef>
                          <a:spcPct val="20000"/>
                        </a:spcBef>
                        <a:defRPr kumimoji="1" sz="26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3pPr>
                      <a:lvl4pPr marL="1450975" algn="l" defTabSz="966788" rtl="0" eaLnBrk="1" latinLnBrk="1" hangingPunct="1">
                        <a:spcBef>
                          <a:spcPct val="20000"/>
                        </a:spcBef>
                        <a:defRPr kumimoji="1" sz="21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4pPr>
                      <a:lvl5pPr marL="1935163" algn="l" defTabSz="966788" rtl="0" eaLnBrk="1" latinLnBrk="1" hangingPunct="1">
                        <a:spcBef>
                          <a:spcPct val="20000"/>
                        </a:spcBef>
                        <a:defRPr kumimoji="1" sz="21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5pPr>
                      <a:lvl6pPr marL="2392363" algn="l" defTabSz="966788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6pPr>
                      <a:lvl7pPr marL="2849563" algn="l" defTabSz="966788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7pPr>
                      <a:lvl8pPr marL="3306763" algn="l" defTabSz="966788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8pPr>
                      <a:lvl9pPr marL="3763963" algn="l" defTabSz="966788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9pPr>
                    </a:lstStyle>
                    <a:p>
                      <a:pPr marL="0" marR="0" lvl="0" indent="0" algn="ctr" defTabSz="966788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페이지</a:t>
                      </a:r>
                    </a:p>
                  </a:txBody>
                  <a:tcPr marL="75006" marR="75006" marT="19050" marB="1905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66788" rtl="0" eaLnBrk="1" latinLnBrk="1" hangingPunct="1">
                        <a:spcBef>
                          <a:spcPct val="20000"/>
                        </a:spcBef>
                        <a:defRPr kumimoji="1" sz="36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1pPr>
                      <a:lvl2pPr marL="484188" algn="l" defTabSz="966788" rtl="0" eaLnBrk="1" latinLnBrk="1" hangingPunct="1">
                        <a:spcBef>
                          <a:spcPct val="20000"/>
                        </a:spcBef>
                        <a:defRPr kumimoji="1" sz="32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2pPr>
                      <a:lvl3pPr marL="966788" algn="l" defTabSz="966788" rtl="0" eaLnBrk="1" latinLnBrk="1" hangingPunct="1">
                        <a:spcBef>
                          <a:spcPct val="20000"/>
                        </a:spcBef>
                        <a:defRPr kumimoji="1" sz="26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3pPr>
                      <a:lvl4pPr marL="1450975" algn="l" defTabSz="966788" rtl="0" eaLnBrk="1" latinLnBrk="1" hangingPunct="1">
                        <a:spcBef>
                          <a:spcPct val="20000"/>
                        </a:spcBef>
                        <a:defRPr kumimoji="1" sz="21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4pPr>
                      <a:lvl5pPr marL="1935163" algn="l" defTabSz="966788" rtl="0" eaLnBrk="1" latinLnBrk="1" hangingPunct="1">
                        <a:spcBef>
                          <a:spcPct val="20000"/>
                        </a:spcBef>
                        <a:defRPr kumimoji="1" sz="21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5pPr>
                      <a:lvl6pPr marL="2392363" algn="l" defTabSz="966788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6pPr>
                      <a:lvl7pPr marL="2849563" algn="l" defTabSz="966788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7pPr>
                      <a:lvl8pPr marL="3306763" algn="l" defTabSz="966788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8pPr>
                      <a:lvl9pPr marL="3763963" algn="l" defTabSz="966788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9pPr>
                    </a:lstStyle>
                    <a:p>
                      <a:pPr marL="0" marR="0" lvl="0" indent="0" algn="ctr" defTabSz="966788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5006" marR="75006" marT="19050" marB="1905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9" name="직사각형 8"/>
          <p:cNvSpPr/>
          <p:nvPr userDrawn="1"/>
        </p:nvSpPr>
        <p:spPr>
          <a:xfrm>
            <a:off x="11682801" y="215323"/>
            <a:ext cx="32893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48F63A3B-78C7-47BE-AE5E-E10140E04643}" type="slidenum">
              <a:rPr lang="en-US" altLang="ko-KR" sz="900" smtClean="0"/>
              <a:pPr/>
              <a:t>‹#›</a:t>
            </a:fld>
            <a:endParaRPr lang="en-US" altLang="ko-KR" sz="900" dirty="0"/>
          </a:p>
        </p:txBody>
      </p:sp>
    </p:spTree>
    <p:extLst>
      <p:ext uri="{BB962C8B-B14F-4D97-AF65-F5344CB8AC3E}">
        <p14:creationId xmlns:p14="http://schemas.microsoft.com/office/powerpoint/2010/main" val="28107687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B33A9-EAFF-41A8-91D2-D66EA15DC73E}" type="datetimeFigureOut">
              <a:rPr lang="ko-KR" altLang="en-US" smtClean="0"/>
              <a:t>2016-12-06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950A7-8CAD-446C-BB27-1C5E9AC039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34469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9687" y="2154193"/>
            <a:ext cx="10867490" cy="3594317"/>
          </a:xfrm>
        </p:spPr>
        <p:txBody>
          <a:bodyPr anchor="b"/>
          <a:lstStyle>
            <a:lvl1pPr>
              <a:defRPr sz="756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9687" y="5782513"/>
            <a:ext cx="10867490" cy="1890166"/>
          </a:xfrm>
        </p:spPr>
        <p:txBody>
          <a:bodyPr/>
          <a:lstStyle>
            <a:lvl1pPr marL="0" indent="0">
              <a:buNone/>
              <a:defRPr sz="3024">
                <a:solidFill>
                  <a:schemeClr val="tx1"/>
                </a:solidFill>
              </a:defRPr>
            </a:lvl1pPr>
            <a:lvl2pPr marL="576072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2pPr>
            <a:lvl3pPr marL="1152144" indent="0">
              <a:buNone/>
              <a:defRPr sz="2268">
                <a:solidFill>
                  <a:schemeClr val="tx1">
                    <a:tint val="75000"/>
                  </a:schemeClr>
                </a:solidFill>
              </a:defRPr>
            </a:lvl3pPr>
            <a:lvl4pPr marL="1728216" indent="0">
              <a:buNone/>
              <a:defRPr sz="2016">
                <a:solidFill>
                  <a:schemeClr val="tx1">
                    <a:tint val="75000"/>
                  </a:schemeClr>
                </a:solidFill>
              </a:defRPr>
            </a:lvl4pPr>
            <a:lvl5pPr marL="2304288" indent="0">
              <a:buNone/>
              <a:defRPr sz="2016">
                <a:solidFill>
                  <a:schemeClr val="tx1">
                    <a:tint val="75000"/>
                  </a:schemeClr>
                </a:solidFill>
              </a:defRPr>
            </a:lvl5pPr>
            <a:lvl6pPr marL="2880360" indent="0">
              <a:buNone/>
              <a:defRPr sz="2016">
                <a:solidFill>
                  <a:schemeClr val="tx1">
                    <a:tint val="75000"/>
                  </a:schemeClr>
                </a:solidFill>
              </a:defRPr>
            </a:lvl6pPr>
            <a:lvl7pPr marL="3456432" indent="0">
              <a:buNone/>
              <a:defRPr sz="2016">
                <a:solidFill>
                  <a:schemeClr val="tx1">
                    <a:tint val="75000"/>
                  </a:schemeClr>
                </a:solidFill>
              </a:defRPr>
            </a:lvl7pPr>
            <a:lvl8pPr marL="4032504" indent="0">
              <a:buNone/>
              <a:defRPr sz="2016">
                <a:solidFill>
                  <a:schemeClr val="tx1">
                    <a:tint val="75000"/>
                  </a:schemeClr>
                </a:solidFill>
              </a:defRPr>
            </a:lvl8pPr>
            <a:lvl9pPr marL="4608576" indent="0">
              <a:buNone/>
              <a:defRPr sz="201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B33A9-EAFF-41A8-91D2-D66EA15DC73E}" type="datetimeFigureOut">
              <a:rPr lang="ko-KR" altLang="en-US" smtClean="0"/>
              <a:t>2016-12-06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950A7-8CAD-446C-BB27-1C5E9AC039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22233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66249" y="2300203"/>
            <a:ext cx="5354995" cy="5482485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78744" y="2300203"/>
            <a:ext cx="5354995" cy="5482485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B33A9-EAFF-41A8-91D2-D66EA15DC73E}" type="datetimeFigureOut">
              <a:rPr lang="ko-KR" altLang="en-US" smtClean="0"/>
              <a:t>2016-12-06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950A7-8CAD-446C-BB27-1C5E9AC039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72560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7890" y="460043"/>
            <a:ext cx="10867490" cy="1670148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7892" y="2118188"/>
            <a:ext cx="5330385" cy="1038091"/>
          </a:xfrm>
        </p:spPr>
        <p:txBody>
          <a:bodyPr anchor="b"/>
          <a:lstStyle>
            <a:lvl1pPr marL="0" indent="0">
              <a:buNone/>
              <a:defRPr sz="3024" b="1"/>
            </a:lvl1pPr>
            <a:lvl2pPr marL="576072" indent="0">
              <a:buNone/>
              <a:defRPr sz="2520" b="1"/>
            </a:lvl2pPr>
            <a:lvl3pPr marL="1152144" indent="0">
              <a:buNone/>
              <a:defRPr sz="2268" b="1"/>
            </a:lvl3pPr>
            <a:lvl4pPr marL="1728216" indent="0">
              <a:buNone/>
              <a:defRPr sz="2016" b="1"/>
            </a:lvl4pPr>
            <a:lvl5pPr marL="2304288" indent="0">
              <a:buNone/>
              <a:defRPr sz="2016" b="1"/>
            </a:lvl5pPr>
            <a:lvl6pPr marL="2880360" indent="0">
              <a:buNone/>
              <a:defRPr sz="2016" b="1"/>
            </a:lvl6pPr>
            <a:lvl7pPr marL="3456432" indent="0">
              <a:buNone/>
              <a:defRPr sz="2016" b="1"/>
            </a:lvl7pPr>
            <a:lvl8pPr marL="4032504" indent="0">
              <a:buNone/>
              <a:defRPr sz="2016" b="1"/>
            </a:lvl8pPr>
            <a:lvl9pPr marL="4608576" indent="0">
              <a:buNone/>
              <a:defRPr sz="2016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67892" y="3156278"/>
            <a:ext cx="5330385" cy="4642411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78745" y="2118188"/>
            <a:ext cx="5356636" cy="1038091"/>
          </a:xfrm>
        </p:spPr>
        <p:txBody>
          <a:bodyPr anchor="b"/>
          <a:lstStyle>
            <a:lvl1pPr marL="0" indent="0">
              <a:buNone/>
              <a:defRPr sz="3024" b="1"/>
            </a:lvl1pPr>
            <a:lvl2pPr marL="576072" indent="0">
              <a:buNone/>
              <a:defRPr sz="2520" b="1"/>
            </a:lvl2pPr>
            <a:lvl3pPr marL="1152144" indent="0">
              <a:buNone/>
              <a:defRPr sz="2268" b="1"/>
            </a:lvl3pPr>
            <a:lvl4pPr marL="1728216" indent="0">
              <a:buNone/>
              <a:defRPr sz="2016" b="1"/>
            </a:lvl4pPr>
            <a:lvl5pPr marL="2304288" indent="0">
              <a:buNone/>
              <a:defRPr sz="2016" b="1"/>
            </a:lvl5pPr>
            <a:lvl6pPr marL="2880360" indent="0">
              <a:buNone/>
              <a:defRPr sz="2016" b="1"/>
            </a:lvl6pPr>
            <a:lvl7pPr marL="3456432" indent="0">
              <a:buNone/>
              <a:defRPr sz="2016" b="1"/>
            </a:lvl7pPr>
            <a:lvl8pPr marL="4032504" indent="0">
              <a:buNone/>
              <a:defRPr sz="2016" b="1"/>
            </a:lvl8pPr>
            <a:lvl9pPr marL="4608576" indent="0">
              <a:buNone/>
              <a:defRPr sz="2016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78745" y="3156278"/>
            <a:ext cx="5356636" cy="4642411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B33A9-EAFF-41A8-91D2-D66EA15DC73E}" type="datetimeFigureOut">
              <a:rPr lang="ko-KR" altLang="en-US" smtClean="0"/>
              <a:t>2016-12-06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950A7-8CAD-446C-BB27-1C5E9AC039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90766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B33A9-EAFF-41A8-91D2-D66EA15DC73E}" type="datetimeFigureOut">
              <a:rPr lang="ko-KR" altLang="en-US" smtClean="0"/>
              <a:t>2016-12-06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950A7-8CAD-446C-BB27-1C5E9AC039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74126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B33A9-EAFF-41A8-91D2-D66EA15DC73E}" type="datetimeFigureOut">
              <a:rPr lang="ko-KR" altLang="en-US" smtClean="0"/>
              <a:t>2016-12-06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950A7-8CAD-446C-BB27-1C5E9AC039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23285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7890" y="576051"/>
            <a:ext cx="4063824" cy="2016178"/>
          </a:xfrm>
        </p:spPr>
        <p:txBody>
          <a:bodyPr anchor="b"/>
          <a:lstStyle>
            <a:lvl1pPr>
              <a:defRPr sz="4032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56636" y="1244112"/>
            <a:ext cx="6378744" cy="6140542"/>
          </a:xfrm>
        </p:spPr>
        <p:txBody>
          <a:bodyPr/>
          <a:lstStyle>
            <a:lvl1pPr>
              <a:defRPr sz="4032"/>
            </a:lvl1pPr>
            <a:lvl2pPr>
              <a:defRPr sz="3528"/>
            </a:lvl2pPr>
            <a:lvl3pPr>
              <a:defRPr sz="3024"/>
            </a:lvl3pPr>
            <a:lvl4pPr>
              <a:defRPr sz="2520"/>
            </a:lvl4pPr>
            <a:lvl5pPr>
              <a:defRPr sz="2520"/>
            </a:lvl5pPr>
            <a:lvl6pPr>
              <a:defRPr sz="2520"/>
            </a:lvl6pPr>
            <a:lvl7pPr>
              <a:defRPr sz="2520"/>
            </a:lvl7pPr>
            <a:lvl8pPr>
              <a:defRPr sz="2520"/>
            </a:lvl8pPr>
            <a:lvl9pPr>
              <a:defRPr sz="252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7890" y="2592229"/>
            <a:ext cx="4063824" cy="4802425"/>
          </a:xfrm>
        </p:spPr>
        <p:txBody>
          <a:bodyPr/>
          <a:lstStyle>
            <a:lvl1pPr marL="0" indent="0">
              <a:buNone/>
              <a:defRPr sz="2016"/>
            </a:lvl1pPr>
            <a:lvl2pPr marL="576072" indent="0">
              <a:buNone/>
              <a:defRPr sz="1764"/>
            </a:lvl2pPr>
            <a:lvl3pPr marL="1152144" indent="0">
              <a:buNone/>
              <a:defRPr sz="1512"/>
            </a:lvl3pPr>
            <a:lvl4pPr marL="1728216" indent="0">
              <a:buNone/>
              <a:defRPr sz="1260"/>
            </a:lvl4pPr>
            <a:lvl5pPr marL="2304288" indent="0">
              <a:buNone/>
              <a:defRPr sz="1260"/>
            </a:lvl5pPr>
            <a:lvl6pPr marL="2880360" indent="0">
              <a:buNone/>
              <a:defRPr sz="1260"/>
            </a:lvl6pPr>
            <a:lvl7pPr marL="3456432" indent="0">
              <a:buNone/>
              <a:defRPr sz="1260"/>
            </a:lvl7pPr>
            <a:lvl8pPr marL="4032504" indent="0">
              <a:buNone/>
              <a:defRPr sz="1260"/>
            </a:lvl8pPr>
            <a:lvl9pPr marL="4608576" indent="0">
              <a:buNone/>
              <a:defRPr sz="126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B33A9-EAFF-41A8-91D2-D66EA15DC73E}" type="datetimeFigureOut">
              <a:rPr lang="ko-KR" altLang="en-US" smtClean="0"/>
              <a:t>2016-12-06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950A7-8CAD-446C-BB27-1C5E9AC039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92491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7890" y="576051"/>
            <a:ext cx="4063824" cy="2016178"/>
          </a:xfrm>
        </p:spPr>
        <p:txBody>
          <a:bodyPr anchor="b"/>
          <a:lstStyle>
            <a:lvl1pPr>
              <a:defRPr sz="4032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356636" y="1244112"/>
            <a:ext cx="6378744" cy="6140542"/>
          </a:xfrm>
        </p:spPr>
        <p:txBody>
          <a:bodyPr anchor="t"/>
          <a:lstStyle>
            <a:lvl1pPr marL="0" indent="0">
              <a:buNone/>
              <a:defRPr sz="4032"/>
            </a:lvl1pPr>
            <a:lvl2pPr marL="576072" indent="0">
              <a:buNone/>
              <a:defRPr sz="3528"/>
            </a:lvl2pPr>
            <a:lvl3pPr marL="1152144" indent="0">
              <a:buNone/>
              <a:defRPr sz="3024"/>
            </a:lvl3pPr>
            <a:lvl4pPr marL="1728216" indent="0">
              <a:buNone/>
              <a:defRPr sz="2520"/>
            </a:lvl4pPr>
            <a:lvl5pPr marL="2304288" indent="0">
              <a:buNone/>
              <a:defRPr sz="2520"/>
            </a:lvl5pPr>
            <a:lvl6pPr marL="2880360" indent="0">
              <a:buNone/>
              <a:defRPr sz="2520"/>
            </a:lvl6pPr>
            <a:lvl7pPr marL="3456432" indent="0">
              <a:buNone/>
              <a:defRPr sz="2520"/>
            </a:lvl7pPr>
            <a:lvl8pPr marL="4032504" indent="0">
              <a:buNone/>
              <a:defRPr sz="2520"/>
            </a:lvl8pPr>
            <a:lvl9pPr marL="4608576" indent="0">
              <a:buNone/>
              <a:defRPr sz="252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7890" y="2592229"/>
            <a:ext cx="4063824" cy="4802425"/>
          </a:xfrm>
        </p:spPr>
        <p:txBody>
          <a:bodyPr/>
          <a:lstStyle>
            <a:lvl1pPr marL="0" indent="0">
              <a:buNone/>
              <a:defRPr sz="2016"/>
            </a:lvl1pPr>
            <a:lvl2pPr marL="576072" indent="0">
              <a:buNone/>
              <a:defRPr sz="1764"/>
            </a:lvl2pPr>
            <a:lvl3pPr marL="1152144" indent="0">
              <a:buNone/>
              <a:defRPr sz="1512"/>
            </a:lvl3pPr>
            <a:lvl4pPr marL="1728216" indent="0">
              <a:buNone/>
              <a:defRPr sz="1260"/>
            </a:lvl4pPr>
            <a:lvl5pPr marL="2304288" indent="0">
              <a:buNone/>
              <a:defRPr sz="1260"/>
            </a:lvl5pPr>
            <a:lvl6pPr marL="2880360" indent="0">
              <a:buNone/>
              <a:defRPr sz="1260"/>
            </a:lvl6pPr>
            <a:lvl7pPr marL="3456432" indent="0">
              <a:buNone/>
              <a:defRPr sz="1260"/>
            </a:lvl7pPr>
            <a:lvl8pPr marL="4032504" indent="0">
              <a:buNone/>
              <a:defRPr sz="1260"/>
            </a:lvl8pPr>
            <a:lvl9pPr marL="4608576" indent="0">
              <a:buNone/>
              <a:defRPr sz="126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B33A9-EAFF-41A8-91D2-D66EA15DC73E}" type="datetimeFigureOut">
              <a:rPr lang="ko-KR" altLang="en-US" smtClean="0"/>
              <a:t>2016-12-06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950A7-8CAD-446C-BB27-1C5E9AC039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07258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66249" y="460043"/>
            <a:ext cx="10867490" cy="16701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249" y="2300203"/>
            <a:ext cx="10867490" cy="54824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6249" y="8008709"/>
            <a:ext cx="2834997" cy="4600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1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AB33A9-EAFF-41A8-91D2-D66EA15DC73E}" type="datetimeFigureOut">
              <a:rPr lang="ko-KR" altLang="en-US" smtClean="0"/>
              <a:t>2016-12-06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73746" y="8008709"/>
            <a:ext cx="4252496" cy="4600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1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898742" y="8008709"/>
            <a:ext cx="2834997" cy="4600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1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A950A7-8CAD-446C-BB27-1C5E9AC039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73589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  <p:sldLayoutId id="2147483709" r:id="rId12"/>
    <p:sldLayoutId id="2147483710" r:id="rId13"/>
    <p:sldLayoutId id="2147483712" r:id="rId14"/>
    <p:sldLayoutId id="2147483713" r:id="rId15"/>
  </p:sldLayoutIdLst>
  <p:timing>
    <p:tnLst>
      <p:par>
        <p:cTn id="1" dur="indefinite" restart="never" nodeType="tmRoot"/>
      </p:par>
    </p:tnLst>
  </p:timing>
  <p:txStyles>
    <p:titleStyle>
      <a:lvl1pPr algn="l" defTabSz="1152144" rtl="0" eaLnBrk="1" latinLnBrk="1" hangingPunct="1">
        <a:lnSpc>
          <a:spcPct val="90000"/>
        </a:lnSpc>
        <a:spcBef>
          <a:spcPct val="0"/>
        </a:spcBef>
        <a:buNone/>
        <a:defRPr sz="554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88036" indent="-288036" algn="l" defTabSz="1152144" rtl="0" eaLnBrk="1" latinLnBrk="1" hangingPunct="1">
        <a:lnSpc>
          <a:spcPct val="90000"/>
        </a:lnSpc>
        <a:spcBef>
          <a:spcPts val="1260"/>
        </a:spcBef>
        <a:buFont typeface="Arial" panose="020B0604020202020204" pitchFamily="34" charset="0"/>
        <a:buChar char="•"/>
        <a:defRPr sz="3528" kern="1200">
          <a:solidFill>
            <a:schemeClr val="tx1"/>
          </a:solidFill>
          <a:latin typeface="+mn-lt"/>
          <a:ea typeface="+mn-ea"/>
          <a:cs typeface="+mn-cs"/>
        </a:defRPr>
      </a:lvl1pPr>
      <a:lvl2pPr marL="864108" indent="-288036" algn="l" defTabSz="1152144" rtl="0" eaLnBrk="1" latinLnBrk="1" hangingPunct="1">
        <a:lnSpc>
          <a:spcPct val="90000"/>
        </a:lnSpc>
        <a:spcBef>
          <a:spcPts val="630"/>
        </a:spcBef>
        <a:buFont typeface="Arial" panose="020B0604020202020204" pitchFamily="34" charset="0"/>
        <a:buChar char="•"/>
        <a:defRPr sz="3024" kern="1200">
          <a:solidFill>
            <a:schemeClr val="tx1"/>
          </a:solidFill>
          <a:latin typeface="+mn-lt"/>
          <a:ea typeface="+mn-ea"/>
          <a:cs typeface="+mn-cs"/>
        </a:defRPr>
      </a:lvl2pPr>
      <a:lvl3pPr marL="1440180" indent="-288036" algn="l" defTabSz="1152144" rtl="0" eaLnBrk="1" latinLnBrk="1" hangingPunct="1">
        <a:lnSpc>
          <a:spcPct val="90000"/>
        </a:lnSpc>
        <a:spcBef>
          <a:spcPts val="63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3pPr>
      <a:lvl4pPr marL="2016252" indent="-288036" algn="l" defTabSz="1152144" rtl="0" eaLnBrk="1" latinLnBrk="1" hangingPunct="1">
        <a:lnSpc>
          <a:spcPct val="90000"/>
        </a:lnSpc>
        <a:spcBef>
          <a:spcPts val="630"/>
        </a:spcBef>
        <a:buFont typeface="Arial" panose="020B0604020202020204" pitchFamily="34" charset="0"/>
        <a:buChar char="•"/>
        <a:defRPr sz="2268" kern="1200">
          <a:solidFill>
            <a:schemeClr val="tx1"/>
          </a:solidFill>
          <a:latin typeface="+mn-lt"/>
          <a:ea typeface="+mn-ea"/>
          <a:cs typeface="+mn-cs"/>
        </a:defRPr>
      </a:lvl4pPr>
      <a:lvl5pPr marL="2592324" indent="-288036" algn="l" defTabSz="1152144" rtl="0" eaLnBrk="1" latinLnBrk="1" hangingPunct="1">
        <a:lnSpc>
          <a:spcPct val="90000"/>
        </a:lnSpc>
        <a:spcBef>
          <a:spcPts val="630"/>
        </a:spcBef>
        <a:buFont typeface="Arial" panose="020B0604020202020204" pitchFamily="34" charset="0"/>
        <a:buChar char="•"/>
        <a:defRPr sz="2268" kern="1200">
          <a:solidFill>
            <a:schemeClr val="tx1"/>
          </a:solidFill>
          <a:latin typeface="+mn-lt"/>
          <a:ea typeface="+mn-ea"/>
          <a:cs typeface="+mn-cs"/>
        </a:defRPr>
      </a:lvl5pPr>
      <a:lvl6pPr marL="3168396" indent="-288036" algn="l" defTabSz="1152144" rtl="0" eaLnBrk="1" latinLnBrk="1" hangingPunct="1">
        <a:lnSpc>
          <a:spcPct val="90000"/>
        </a:lnSpc>
        <a:spcBef>
          <a:spcPts val="630"/>
        </a:spcBef>
        <a:buFont typeface="Arial" panose="020B0604020202020204" pitchFamily="34" charset="0"/>
        <a:buChar char="•"/>
        <a:defRPr sz="2268" kern="1200">
          <a:solidFill>
            <a:schemeClr val="tx1"/>
          </a:solidFill>
          <a:latin typeface="+mn-lt"/>
          <a:ea typeface="+mn-ea"/>
          <a:cs typeface="+mn-cs"/>
        </a:defRPr>
      </a:lvl6pPr>
      <a:lvl7pPr marL="3744468" indent="-288036" algn="l" defTabSz="1152144" rtl="0" eaLnBrk="1" latinLnBrk="1" hangingPunct="1">
        <a:lnSpc>
          <a:spcPct val="90000"/>
        </a:lnSpc>
        <a:spcBef>
          <a:spcPts val="630"/>
        </a:spcBef>
        <a:buFont typeface="Arial" panose="020B0604020202020204" pitchFamily="34" charset="0"/>
        <a:buChar char="•"/>
        <a:defRPr sz="2268" kern="1200">
          <a:solidFill>
            <a:schemeClr val="tx1"/>
          </a:solidFill>
          <a:latin typeface="+mn-lt"/>
          <a:ea typeface="+mn-ea"/>
          <a:cs typeface="+mn-cs"/>
        </a:defRPr>
      </a:lvl7pPr>
      <a:lvl8pPr marL="4320540" indent="-288036" algn="l" defTabSz="1152144" rtl="0" eaLnBrk="1" latinLnBrk="1" hangingPunct="1">
        <a:lnSpc>
          <a:spcPct val="90000"/>
        </a:lnSpc>
        <a:spcBef>
          <a:spcPts val="630"/>
        </a:spcBef>
        <a:buFont typeface="Arial" panose="020B0604020202020204" pitchFamily="34" charset="0"/>
        <a:buChar char="•"/>
        <a:defRPr sz="2268" kern="1200">
          <a:solidFill>
            <a:schemeClr val="tx1"/>
          </a:solidFill>
          <a:latin typeface="+mn-lt"/>
          <a:ea typeface="+mn-ea"/>
          <a:cs typeface="+mn-cs"/>
        </a:defRPr>
      </a:lvl8pPr>
      <a:lvl9pPr marL="4896612" indent="-288036" algn="l" defTabSz="1152144" rtl="0" eaLnBrk="1" latinLnBrk="1" hangingPunct="1">
        <a:lnSpc>
          <a:spcPct val="90000"/>
        </a:lnSpc>
        <a:spcBef>
          <a:spcPts val="630"/>
        </a:spcBef>
        <a:buFont typeface="Arial" panose="020B0604020202020204" pitchFamily="34" charset="0"/>
        <a:buChar char="•"/>
        <a:defRPr sz="226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52144" rtl="0" eaLnBrk="1" latinLnBrk="1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1pPr>
      <a:lvl2pPr marL="576072" algn="l" defTabSz="1152144" rtl="0" eaLnBrk="1" latinLnBrk="1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2pPr>
      <a:lvl3pPr marL="1152144" algn="l" defTabSz="1152144" rtl="0" eaLnBrk="1" latinLnBrk="1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3pPr>
      <a:lvl4pPr marL="1728216" algn="l" defTabSz="1152144" rtl="0" eaLnBrk="1" latinLnBrk="1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4pPr>
      <a:lvl5pPr marL="2304288" algn="l" defTabSz="1152144" rtl="0" eaLnBrk="1" latinLnBrk="1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5pPr>
      <a:lvl6pPr marL="2880360" algn="l" defTabSz="1152144" rtl="0" eaLnBrk="1" latinLnBrk="1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6pPr>
      <a:lvl7pPr marL="3456432" algn="l" defTabSz="1152144" rtl="0" eaLnBrk="1" latinLnBrk="1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7pPr>
      <a:lvl8pPr marL="4032504" algn="l" defTabSz="1152144" rtl="0" eaLnBrk="1" latinLnBrk="1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8pPr>
      <a:lvl9pPr marL="4608576" algn="l" defTabSz="1152144" rtl="0" eaLnBrk="1" latinLnBrk="1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4.jp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jp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5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53.jp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jpg"/><Relationship Id="rId7" Type="http://schemas.openxmlformats.org/officeDocument/2006/relationships/image" Target="../media/image59.jpg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jpg"/><Relationship Id="rId9" Type="http://schemas.openxmlformats.org/officeDocument/2006/relationships/image" Target="../media/image52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52.jpeg"/><Relationship Id="rId4" Type="http://schemas.openxmlformats.org/officeDocument/2006/relationships/image" Target="../media/image62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52.jpeg"/><Relationship Id="rId4" Type="http://schemas.openxmlformats.org/officeDocument/2006/relationships/image" Target="../media/image64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71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70.wmf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73.jpg"/><Relationship Id="rId7" Type="http://schemas.openxmlformats.org/officeDocument/2006/relationships/image" Target="../media/image77.png"/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Relationship Id="rId9" Type="http://schemas.openxmlformats.org/officeDocument/2006/relationships/image" Target="../media/image79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g"/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13" Type="http://schemas.openxmlformats.org/officeDocument/2006/relationships/image" Target="../media/image95.png"/><Relationship Id="rId3" Type="http://schemas.openxmlformats.org/officeDocument/2006/relationships/image" Target="../media/image85.jpg"/><Relationship Id="rId7" Type="http://schemas.openxmlformats.org/officeDocument/2006/relationships/image" Target="../media/image89.png"/><Relationship Id="rId12" Type="http://schemas.openxmlformats.org/officeDocument/2006/relationships/image" Target="../media/image94.png"/><Relationship Id="rId17" Type="http://schemas.openxmlformats.org/officeDocument/2006/relationships/image" Target="../media/image99.jpg"/><Relationship Id="rId2" Type="http://schemas.openxmlformats.org/officeDocument/2006/relationships/image" Target="../media/image84.jpeg"/><Relationship Id="rId16" Type="http://schemas.openxmlformats.org/officeDocument/2006/relationships/image" Target="../media/image98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88.png"/><Relationship Id="rId11" Type="http://schemas.openxmlformats.org/officeDocument/2006/relationships/image" Target="../media/image93.png"/><Relationship Id="rId5" Type="http://schemas.openxmlformats.org/officeDocument/2006/relationships/image" Target="../media/image87.jpg"/><Relationship Id="rId15" Type="http://schemas.openxmlformats.org/officeDocument/2006/relationships/image" Target="../media/image97.png"/><Relationship Id="rId10" Type="http://schemas.openxmlformats.org/officeDocument/2006/relationships/image" Target="../media/image92.png"/><Relationship Id="rId4" Type="http://schemas.openxmlformats.org/officeDocument/2006/relationships/image" Target="../media/image86.jpg"/><Relationship Id="rId9" Type="http://schemas.openxmlformats.org/officeDocument/2006/relationships/image" Target="../media/image91.png"/><Relationship Id="rId14" Type="http://schemas.openxmlformats.org/officeDocument/2006/relationships/image" Target="../media/image9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01.w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100.w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jpe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3" Type="http://schemas.openxmlformats.org/officeDocument/2006/relationships/image" Target="../media/image108.png"/><Relationship Id="rId7" Type="http://schemas.openxmlformats.org/officeDocument/2006/relationships/image" Target="../media/image112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4" Type="http://schemas.openxmlformats.org/officeDocument/2006/relationships/image" Target="../media/image109.png"/><Relationship Id="rId9" Type="http://schemas.openxmlformats.org/officeDocument/2006/relationships/image" Target="../media/image11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jpg"/><Relationship Id="rId2" Type="http://schemas.openxmlformats.org/officeDocument/2006/relationships/image" Target="../media/image119.jpg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10.jpe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04601" y="6851101"/>
            <a:ext cx="17907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2016.10.20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304602" y="7136234"/>
            <a:ext cx="20410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이준해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304601" y="8257102"/>
            <a:ext cx="17907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0.0.3</a:t>
            </a:r>
          </a:p>
        </p:txBody>
      </p:sp>
    </p:spTree>
    <p:extLst>
      <p:ext uri="{BB962C8B-B14F-4D97-AF65-F5344CB8AC3E}">
        <p14:creationId xmlns:p14="http://schemas.microsoft.com/office/powerpoint/2010/main" val="754078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713305" y="1367477"/>
            <a:ext cx="5811695" cy="27968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805"/>
          <a:stretch/>
        </p:blipFill>
        <p:spPr bwMode="auto">
          <a:xfrm>
            <a:off x="430765" y="870702"/>
            <a:ext cx="2871169" cy="52538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826516" y="189649"/>
            <a:ext cx="3382527" cy="263909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lIns="0" rIns="0" rtlCol="0" anchor="ctr">
            <a:noAutofit/>
          </a:bodyPr>
          <a:lstStyle/>
          <a:p>
            <a:r>
              <a:rPr lang="ko-KR" altLang="en-US" sz="1000" dirty="0" err="1" smtClean="0">
                <a:latin typeface="+mn-ea"/>
              </a:rPr>
              <a:t>대중소세</a:t>
            </a:r>
            <a:r>
              <a:rPr lang="ko-KR" altLang="en-US" sz="1000" dirty="0" smtClean="0">
                <a:latin typeface="+mn-ea"/>
              </a:rPr>
              <a:t> 상단 카테고</a:t>
            </a:r>
            <a:r>
              <a:rPr lang="ko-KR" altLang="en-US" sz="1000" dirty="0">
                <a:latin typeface="+mn-ea"/>
              </a:rPr>
              <a:t>리</a:t>
            </a:r>
            <a:endParaRPr lang="en-US" altLang="ko-KR" sz="1000" dirty="0">
              <a:latin typeface="+mn-ea"/>
            </a:endParaRPr>
          </a:p>
        </p:txBody>
      </p:sp>
      <p:graphicFrame>
        <p:nvGraphicFramePr>
          <p:cNvPr id="46" name="Group 2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391223"/>
              </p:ext>
            </p:extLst>
          </p:nvPr>
        </p:nvGraphicFramePr>
        <p:xfrm>
          <a:off x="295856" y="6696918"/>
          <a:ext cx="9367747" cy="1706545"/>
        </p:xfrm>
        <a:graphic>
          <a:graphicData uri="http://schemas.openxmlformats.org/drawingml/2006/table">
            <a:tbl>
              <a:tblPr/>
              <a:tblGrid>
                <a:gridCol w="412215"/>
                <a:gridCol w="752916"/>
                <a:gridCol w="938112"/>
                <a:gridCol w="1549395"/>
                <a:gridCol w="1717156"/>
                <a:gridCol w="1733272"/>
                <a:gridCol w="2264681"/>
              </a:tblGrid>
              <a:tr h="281123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No.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Contents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Size (w x h)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파일명</a:t>
                      </a: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/Color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Source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비고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정렬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00830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A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Icon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24x48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location_icon_arrow.png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dirty="0" smtClean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Left/Middle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line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640x1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라인삭제</a:t>
                      </a:r>
                      <a:endParaRPr kumimoji="1" lang="en-US" altLang="ko-KR" sz="9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C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dirty="0" smtClean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Center/bottom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Icon 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36x48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location_icon_arrow2.png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dirty="0" smtClean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Left/middle 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D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BG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H:35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#333333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dirty="0" smtClean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Center/top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7" name="표 96"/>
          <p:cNvGraphicFramePr>
            <a:graphicFrameLocks noGrp="1"/>
          </p:cNvGraphicFramePr>
          <p:nvPr>
            <p:extLst/>
          </p:nvPr>
        </p:nvGraphicFramePr>
        <p:xfrm>
          <a:off x="9931400" y="569135"/>
          <a:ext cx="2694672" cy="16405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/>
                <a:gridCol w="471613"/>
                <a:gridCol w="414670"/>
                <a:gridCol w="723014"/>
                <a:gridCol w="877095"/>
              </a:tblGrid>
              <a:tr h="2689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font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size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color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align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1</a:t>
                      </a:r>
                      <a:endParaRPr lang="ko-KR" altLang="en-US" sz="10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regular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12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#666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</a:rPr>
                        <a:t>Left/Middle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0070C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94" name="직사각형 93"/>
          <p:cNvSpPr/>
          <p:nvPr/>
        </p:nvSpPr>
        <p:spPr>
          <a:xfrm>
            <a:off x="1656768" y="611542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360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15" name="직선 연결선 114"/>
          <p:cNvCxnSpPr/>
          <p:nvPr/>
        </p:nvCxnSpPr>
        <p:spPr>
          <a:xfrm>
            <a:off x="354936" y="870702"/>
            <a:ext cx="302210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연결선 115"/>
          <p:cNvCxnSpPr/>
          <p:nvPr/>
        </p:nvCxnSpPr>
        <p:spPr>
          <a:xfrm>
            <a:off x="421617" y="803275"/>
            <a:ext cx="0" cy="5395506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연결선 116"/>
          <p:cNvCxnSpPr/>
          <p:nvPr/>
        </p:nvCxnSpPr>
        <p:spPr>
          <a:xfrm>
            <a:off x="3283527" y="803275"/>
            <a:ext cx="0" cy="5384874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/>
          <p:cNvCxnSpPr/>
          <p:nvPr/>
        </p:nvCxnSpPr>
        <p:spPr>
          <a:xfrm>
            <a:off x="354936" y="1281828"/>
            <a:ext cx="302210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439925" y="1288473"/>
            <a:ext cx="2843601" cy="322118"/>
          </a:xfrm>
          <a:prstGeom prst="rect">
            <a:avLst/>
          </a:prstGeom>
          <a:solidFill>
            <a:srgbClr val="FF00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0" name="직선 연결선 109"/>
          <p:cNvCxnSpPr/>
          <p:nvPr/>
        </p:nvCxnSpPr>
        <p:spPr>
          <a:xfrm>
            <a:off x="3557476" y="2185227"/>
            <a:ext cx="6064505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연결선 111"/>
          <p:cNvCxnSpPr/>
          <p:nvPr/>
        </p:nvCxnSpPr>
        <p:spPr>
          <a:xfrm>
            <a:off x="9518074" y="1974438"/>
            <a:ext cx="0" cy="1211867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연결선 112"/>
          <p:cNvCxnSpPr/>
          <p:nvPr/>
        </p:nvCxnSpPr>
        <p:spPr>
          <a:xfrm>
            <a:off x="3702684" y="1967664"/>
            <a:ext cx="0" cy="1211867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직사각형 113"/>
          <p:cNvSpPr/>
          <p:nvPr/>
        </p:nvSpPr>
        <p:spPr>
          <a:xfrm>
            <a:off x="9488099" y="2438459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>
                <a:solidFill>
                  <a:srgbClr val="000000"/>
                </a:solidFill>
              </a:rPr>
              <a:t>3</a:t>
            </a:r>
            <a:r>
              <a:rPr lang="en-US" altLang="ko-KR" sz="1200" b="1" dirty="0" smtClean="0">
                <a:solidFill>
                  <a:srgbClr val="000000"/>
                </a:solidFill>
              </a:rPr>
              <a:t>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22" name="직선 연결선 121"/>
          <p:cNvCxnSpPr/>
          <p:nvPr/>
        </p:nvCxnSpPr>
        <p:spPr>
          <a:xfrm>
            <a:off x="9426288" y="2823117"/>
            <a:ext cx="337182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직선 연결선 136"/>
          <p:cNvCxnSpPr/>
          <p:nvPr/>
        </p:nvCxnSpPr>
        <p:spPr>
          <a:xfrm>
            <a:off x="3968714" y="1967664"/>
            <a:ext cx="0" cy="1211867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직사각형 137"/>
          <p:cNvSpPr/>
          <p:nvPr/>
        </p:nvSpPr>
        <p:spPr>
          <a:xfrm>
            <a:off x="3668518" y="1871397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39" name="직선 연결선 138"/>
          <p:cNvCxnSpPr/>
          <p:nvPr/>
        </p:nvCxnSpPr>
        <p:spPr>
          <a:xfrm>
            <a:off x="4157088" y="1967664"/>
            <a:ext cx="0" cy="1211867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직선 연결선 139"/>
          <p:cNvCxnSpPr/>
          <p:nvPr/>
        </p:nvCxnSpPr>
        <p:spPr>
          <a:xfrm>
            <a:off x="4406070" y="1967664"/>
            <a:ext cx="0" cy="1211867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직사각형 140"/>
          <p:cNvSpPr/>
          <p:nvPr/>
        </p:nvSpPr>
        <p:spPr>
          <a:xfrm flipH="1">
            <a:off x="4120935" y="1871397"/>
            <a:ext cx="37692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42" name="직선 연결선 141"/>
          <p:cNvCxnSpPr/>
          <p:nvPr/>
        </p:nvCxnSpPr>
        <p:spPr>
          <a:xfrm>
            <a:off x="5566480" y="1967664"/>
            <a:ext cx="0" cy="1211867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직선 연결선 142"/>
          <p:cNvCxnSpPr/>
          <p:nvPr/>
        </p:nvCxnSpPr>
        <p:spPr>
          <a:xfrm>
            <a:off x="5667951" y="1967664"/>
            <a:ext cx="0" cy="1211867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Oval 114"/>
          <p:cNvSpPr>
            <a:spLocks noChangeArrowheads="1"/>
          </p:cNvSpPr>
          <p:nvPr/>
        </p:nvSpPr>
        <p:spPr bwMode="auto">
          <a:xfrm>
            <a:off x="6612788" y="2326984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1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25" name="Oval 114"/>
          <p:cNvSpPr>
            <a:spLocks noChangeArrowheads="1"/>
          </p:cNvSpPr>
          <p:nvPr/>
        </p:nvSpPr>
        <p:spPr bwMode="auto">
          <a:xfrm>
            <a:off x="4476713" y="2326984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A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28" name="Oval 114"/>
          <p:cNvSpPr>
            <a:spLocks noChangeArrowheads="1"/>
          </p:cNvSpPr>
          <p:nvPr/>
        </p:nvSpPr>
        <p:spPr bwMode="auto">
          <a:xfrm>
            <a:off x="3748910" y="2741981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B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35" name="Oval 114"/>
          <p:cNvSpPr>
            <a:spLocks noChangeArrowheads="1"/>
          </p:cNvSpPr>
          <p:nvPr/>
        </p:nvSpPr>
        <p:spPr bwMode="auto">
          <a:xfrm>
            <a:off x="8147468" y="2489883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D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cxnSp>
        <p:nvCxnSpPr>
          <p:cNvPr id="45" name="직선 연결선 44"/>
          <p:cNvCxnSpPr/>
          <p:nvPr/>
        </p:nvCxnSpPr>
        <p:spPr>
          <a:xfrm>
            <a:off x="366258" y="1604993"/>
            <a:ext cx="302210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/>
          <p:cNvCxnSpPr/>
          <p:nvPr/>
        </p:nvCxnSpPr>
        <p:spPr>
          <a:xfrm>
            <a:off x="5829678" y="1967664"/>
            <a:ext cx="0" cy="1211867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/>
          <p:cNvCxnSpPr/>
          <p:nvPr/>
        </p:nvCxnSpPr>
        <p:spPr>
          <a:xfrm>
            <a:off x="6116760" y="1967664"/>
            <a:ext cx="0" cy="1211867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/>
          <p:cNvCxnSpPr/>
          <p:nvPr/>
        </p:nvCxnSpPr>
        <p:spPr>
          <a:xfrm>
            <a:off x="6242428" y="1967664"/>
            <a:ext cx="0" cy="1211867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/>
          <p:cNvCxnSpPr/>
          <p:nvPr/>
        </p:nvCxnSpPr>
        <p:spPr>
          <a:xfrm>
            <a:off x="6478710" y="1967664"/>
            <a:ext cx="0" cy="1211867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/>
          <p:cNvCxnSpPr/>
          <p:nvPr/>
        </p:nvCxnSpPr>
        <p:spPr>
          <a:xfrm>
            <a:off x="7719130" y="1967664"/>
            <a:ext cx="0" cy="1211867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/>
          <p:cNvCxnSpPr/>
          <p:nvPr/>
        </p:nvCxnSpPr>
        <p:spPr>
          <a:xfrm>
            <a:off x="7814251" y="1967664"/>
            <a:ext cx="0" cy="1211867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직사각형 52"/>
          <p:cNvSpPr/>
          <p:nvPr/>
        </p:nvSpPr>
        <p:spPr>
          <a:xfrm flipH="1">
            <a:off x="5771082" y="1871397"/>
            <a:ext cx="37692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54" name="직사각형 53"/>
          <p:cNvSpPr/>
          <p:nvPr/>
        </p:nvSpPr>
        <p:spPr>
          <a:xfrm flipH="1">
            <a:off x="5479490" y="1871397"/>
            <a:ext cx="37692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55" name="직사각형 54"/>
          <p:cNvSpPr/>
          <p:nvPr/>
        </p:nvSpPr>
        <p:spPr>
          <a:xfrm flipH="1">
            <a:off x="6210678" y="1871397"/>
            <a:ext cx="37692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 flipH="1">
            <a:off x="7675884" y="1871397"/>
            <a:ext cx="37692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32" name="Oval 114"/>
          <p:cNvSpPr>
            <a:spLocks noChangeArrowheads="1"/>
          </p:cNvSpPr>
          <p:nvPr/>
        </p:nvSpPr>
        <p:spPr bwMode="auto">
          <a:xfrm>
            <a:off x="5739190" y="2295571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C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pic>
        <p:nvPicPr>
          <p:cNvPr id="2052" name="Picture 4" descr="D:\--AK--\02.psd\01.AK_mall\09_20161114\14_native\iOS\location_icon_arrow@2x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5159" y="7023534"/>
            <a:ext cx="1143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D:\--AK--\02.psd\01.AK_mall\09_20161114\14_native\iOS\location_icon_arrow2@2x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897" y="7605857"/>
            <a:ext cx="17145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9" name="직선 연결선 58"/>
          <p:cNvCxnSpPr/>
          <p:nvPr/>
        </p:nvCxnSpPr>
        <p:spPr>
          <a:xfrm>
            <a:off x="4534769" y="1973616"/>
            <a:ext cx="0" cy="1211867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/>
          <p:cNvCxnSpPr/>
          <p:nvPr/>
        </p:nvCxnSpPr>
        <p:spPr>
          <a:xfrm>
            <a:off x="4821851" y="1973616"/>
            <a:ext cx="0" cy="1211867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직사각형 60"/>
          <p:cNvSpPr/>
          <p:nvPr/>
        </p:nvSpPr>
        <p:spPr>
          <a:xfrm flipH="1">
            <a:off x="4517666" y="1877349"/>
            <a:ext cx="37692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4503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그림 11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304" t="65669" r="19855" b="3997"/>
          <a:stretch/>
        </p:blipFill>
        <p:spPr>
          <a:xfrm>
            <a:off x="6831279" y="3284771"/>
            <a:ext cx="1724518" cy="2631061"/>
          </a:xfrm>
          <a:prstGeom prst="rect">
            <a:avLst/>
          </a:prstGeom>
        </p:spPr>
      </p:pic>
      <p:pic>
        <p:nvPicPr>
          <p:cNvPr id="129" name="그림 12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304" t="65669" r="19855" b="3997"/>
          <a:stretch/>
        </p:blipFill>
        <p:spPr>
          <a:xfrm>
            <a:off x="8797000" y="3284771"/>
            <a:ext cx="1724518" cy="2631061"/>
          </a:xfrm>
          <a:prstGeom prst="rect">
            <a:avLst/>
          </a:prstGeom>
        </p:spPr>
      </p:pic>
      <p:pic>
        <p:nvPicPr>
          <p:cNvPr id="130" name="그림 12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304" t="72603" r="19855" b="3997"/>
          <a:stretch/>
        </p:blipFill>
        <p:spPr>
          <a:xfrm>
            <a:off x="8810054" y="3462077"/>
            <a:ext cx="1724518" cy="202963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6653" y="984200"/>
            <a:ext cx="2339163" cy="4823456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3524713" y="967562"/>
            <a:ext cx="2316591" cy="2360427"/>
          </a:xfrm>
          <a:prstGeom prst="rect">
            <a:avLst/>
          </a:prstGeom>
          <a:solidFill>
            <a:srgbClr val="1ABFB6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6" name="직선 연결선 55"/>
          <p:cNvCxnSpPr/>
          <p:nvPr/>
        </p:nvCxnSpPr>
        <p:spPr>
          <a:xfrm>
            <a:off x="3380712" y="978194"/>
            <a:ext cx="282419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/>
          <p:cNvCxnSpPr/>
          <p:nvPr/>
        </p:nvCxnSpPr>
        <p:spPr>
          <a:xfrm>
            <a:off x="3380712" y="3327989"/>
            <a:ext cx="7256808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/>
          <p:cNvCxnSpPr/>
          <p:nvPr/>
        </p:nvCxnSpPr>
        <p:spPr>
          <a:xfrm>
            <a:off x="3380712" y="3487477"/>
            <a:ext cx="7256808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/>
          <p:cNvCxnSpPr/>
          <p:nvPr/>
        </p:nvCxnSpPr>
        <p:spPr>
          <a:xfrm>
            <a:off x="3380712" y="3774556"/>
            <a:ext cx="282419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/>
          <p:cNvCxnSpPr/>
          <p:nvPr/>
        </p:nvCxnSpPr>
        <p:spPr>
          <a:xfrm>
            <a:off x="3524713" y="824540"/>
            <a:ext cx="0" cy="5267916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/>
          <p:cNvCxnSpPr/>
          <p:nvPr/>
        </p:nvCxnSpPr>
        <p:spPr>
          <a:xfrm>
            <a:off x="5853243" y="824540"/>
            <a:ext cx="0" cy="5267916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/>
          <p:cNvCxnSpPr/>
          <p:nvPr/>
        </p:nvCxnSpPr>
        <p:spPr>
          <a:xfrm>
            <a:off x="3380712" y="3944677"/>
            <a:ext cx="282419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/>
          <p:cNvCxnSpPr/>
          <p:nvPr/>
        </p:nvCxnSpPr>
        <p:spPr>
          <a:xfrm>
            <a:off x="3380712" y="4210491"/>
            <a:ext cx="282419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/>
          <p:cNvCxnSpPr/>
          <p:nvPr/>
        </p:nvCxnSpPr>
        <p:spPr>
          <a:xfrm>
            <a:off x="3380712" y="4476305"/>
            <a:ext cx="282419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66"/>
          <p:cNvCxnSpPr/>
          <p:nvPr/>
        </p:nvCxnSpPr>
        <p:spPr>
          <a:xfrm>
            <a:off x="3380712" y="4667691"/>
            <a:ext cx="282419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/>
          <p:cNvCxnSpPr/>
          <p:nvPr/>
        </p:nvCxnSpPr>
        <p:spPr>
          <a:xfrm>
            <a:off x="3380712" y="5103626"/>
            <a:ext cx="282419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8"/>
          <p:cNvCxnSpPr/>
          <p:nvPr/>
        </p:nvCxnSpPr>
        <p:spPr>
          <a:xfrm>
            <a:off x="3380712" y="5220584"/>
            <a:ext cx="282419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 69"/>
          <p:cNvCxnSpPr/>
          <p:nvPr/>
        </p:nvCxnSpPr>
        <p:spPr>
          <a:xfrm>
            <a:off x="3380712" y="5263115"/>
            <a:ext cx="282419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직사각형 71"/>
          <p:cNvSpPr/>
          <p:nvPr/>
        </p:nvSpPr>
        <p:spPr>
          <a:xfrm>
            <a:off x="5931355" y="2140808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137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6236443" y="3512408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17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6236442" y="372506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6236443" y="3948343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16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77" name="직사각형 76"/>
          <p:cNvSpPr/>
          <p:nvPr/>
        </p:nvSpPr>
        <p:spPr>
          <a:xfrm>
            <a:off x="6236443" y="4203524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16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78" name="직사각형 77"/>
          <p:cNvSpPr/>
          <p:nvPr/>
        </p:nvSpPr>
        <p:spPr>
          <a:xfrm>
            <a:off x="6236443" y="4735152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30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79" name="직사각형 78"/>
          <p:cNvSpPr/>
          <p:nvPr/>
        </p:nvSpPr>
        <p:spPr>
          <a:xfrm>
            <a:off x="6236443" y="4426808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80" name="직사각형 79"/>
          <p:cNvSpPr/>
          <p:nvPr/>
        </p:nvSpPr>
        <p:spPr>
          <a:xfrm>
            <a:off x="6275716" y="5011598"/>
            <a:ext cx="26321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8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81" name="직사각형 80"/>
          <p:cNvSpPr/>
          <p:nvPr/>
        </p:nvSpPr>
        <p:spPr>
          <a:xfrm>
            <a:off x="6275716" y="5128556"/>
            <a:ext cx="26321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84" name="직선 연결선 83"/>
          <p:cNvCxnSpPr/>
          <p:nvPr/>
        </p:nvCxnSpPr>
        <p:spPr>
          <a:xfrm>
            <a:off x="3380712" y="5762845"/>
            <a:ext cx="282419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직사각형 86"/>
          <p:cNvSpPr/>
          <p:nvPr/>
        </p:nvSpPr>
        <p:spPr>
          <a:xfrm>
            <a:off x="5991894" y="5373105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30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524713" y="3487477"/>
            <a:ext cx="1531881" cy="287079"/>
          </a:xfrm>
          <a:prstGeom prst="rect">
            <a:avLst/>
          </a:prstGeom>
          <a:solidFill>
            <a:srgbClr val="FF00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직사각형 91"/>
          <p:cNvSpPr/>
          <p:nvPr/>
        </p:nvSpPr>
        <p:spPr>
          <a:xfrm>
            <a:off x="3524713" y="3955309"/>
            <a:ext cx="2316591" cy="255181"/>
          </a:xfrm>
          <a:prstGeom prst="rect">
            <a:avLst/>
          </a:prstGeom>
          <a:solidFill>
            <a:srgbClr val="FF00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직사각형 92"/>
          <p:cNvSpPr/>
          <p:nvPr/>
        </p:nvSpPr>
        <p:spPr>
          <a:xfrm>
            <a:off x="3524714" y="4221123"/>
            <a:ext cx="1670104" cy="262101"/>
          </a:xfrm>
          <a:prstGeom prst="rect">
            <a:avLst/>
          </a:prstGeom>
          <a:solidFill>
            <a:srgbClr val="FF00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직사각형 94"/>
          <p:cNvSpPr/>
          <p:nvPr/>
        </p:nvSpPr>
        <p:spPr>
          <a:xfrm>
            <a:off x="5134439" y="4667691"/>
            <a:ext cx="708377" cy="442852"/>
          </a:xfrm>
          <a:prstGeom prst="rect">
            <a:avLst/>
          </a:prstGeom>
          <a:solidFill>
            <a:srgbClr val="FF00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직사각형 95"/>
          <p:cNvSpPr/>
          <p:nvPr/>
        </p:nvSpPr>
        <p:spPr>
          <a:xfrm>
            <a:off x="3578098" y="4591491"/>
            <a:ext cx="708377" cy="201518"/>
          </a:xfrm>
          <a:prstGeom prst="rect">
            <a:avLst/>
          </a:prstGeom>
          <a:solidFill>
            <a:srgbClr val="FF00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직사각형 97"/>
          <p:cNvSpPr/>
          <p:nvPr/>
        </p:nvSpPr>
        <p:spPr>
          <a:xfrm>
            <a:off x="3578098" y="4804141"/>
            <a:ext cx="1541720" cy="230201"/>
          </a:xfrm>
          <a:prstGeom prst="rect">
            <a:avLst/>
          </a:prstGeom>
          <a:solidFill>
            <a:srgbClr val="FF00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직사각형 98"/>
          <p:cNvSpPr/>
          <p:nvPr/>
        </p:nvSpPr>
        <p:spPr>
          <a:xfrm>
            <a:off x="3524713" y="5411969"/>
            <a:ext cx="2328529" cy="222968"/>
          </a:xfrm>
          <a:prstGeom prst="rect">
            <a:avLst/>
          </a:prstGeom>
          <a:solidFill>
            <a:srgbClr val="FF00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Oval 114"/>
          <p:cNvSpPr>
            <a:spLocks noChangeArrowheads="1"/>
          </p:cNvSpPr>
          <p:nvPr/>
        </p:nvSpPr>
        <p:spPr bwMode="auto">
          <a:xfrm>
            <a:off x="3560704" y="5172340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A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07" name="Oval 114"/>
          <p:cNvSpPr>
            <a:spLocks noChangeArrowheads="1"/>
          </p:cNvSpPr>
          <p:nvPr/>
        </p:nvSpPr>
        <p:spPr bwMode="auto">
          <a:xfrm>
            <a:off x="3624204" y="1133740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B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674" y="875539"/>
            <a:ext cx="2243785" cy="339372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64170" y="179258"/>
            <a:ext cx="3382527" cy="263909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lIns="0" rIns="0" rtlCol="0" anchor="ctr">
            <a:noAutofit/>
          </a:bodyPr>
          <a:lstStyle/>
          <a:p>
            <a:r>
              <a:rPr lang="en-US" altLang="ko-KR" sz="1000" dirty="0" smtClean="0">
                <a:latin typeface="+mn-ea"/>
              </a:rPr>
              <a:t>02</a:t>
            </a:r>
            <a:r>
              <a:rPr lang="ko-KR" altLang="en-US" sz="1000" dirty="0" smtClean="0">
                <a:latin typeface="+mn-ea"/>
              </a:rPr>
              <a:t>스토어</a:t>
            </a:r>
            <a:r>
              <a:rPr lang="en-US" altLang="ko-KR" sz="1000" dirty="0" smtClean="0">
                <a:latin typeface="+mn-ea"/>
              </a:rPr>
              <a:t>_02</a:t>
            </a:r>
            <a:r>
              <a:rPr lang="ko-KR" altLang="en-US" sz="1000" dirty="0" err="1" smtClean="0">
                <a:latin typeface="+mn-ea"/>
              </a:rPr>
              <a:t>중카테고리</a:t>
            </a:r>
            <a:r>
              <a:rPr lang="en-US" altLang="ko-KR" sz="1000" dirty="0" smtClean="0">
                <a:latin typeface="+mn-ea"/>
              </a:rPr>
              <a:t>_01</a:t>
            </a:r>
            <a:r>
              <a:rPr lang="ko-KR" altLang="en-US" sz="1000" dirty="0" smtClean="0">
                <a:latin typeface="+mn-ea"/>
              </a:rPr>
              <a:t>리스트</a:t>
            </a:r>
            <a:r>
              <a:rPr lang="en-US" altLang="ko-KR" sz="1000" dirty="0" smtClean="0">
                <a:latin typeface="+mn-ea"/>
              </a:rPr>
              <a:t>_03</a:t>
            </a:r>
            <a:r>
              <a:rPr lang="ko-KR" altLang="en-US" sz="1000" dirty="0" smtClean="0">
                <a:latin typeface="+mn-ea"/>
              </a:rPr>
              <a:t>바둑판형</a:t>
            </a:r>
            <a:endParaRPr lang="en-US" altLang="ko-KR" sz="1000" dirty="0">
              <a:latin typeface="+mn-ea"/>
            </a:endParaRPr>
          </a:p>
        </p:txBody>
      </p:sp>
      <p:graphicFrame>
        <p:nvGraphicFramePr>
          <p:cNvPr id="46" name="Group 229"/>
          <p:cNvGraphicFramePr>
            <a:graphicFrameLocks noGrp="1"/>
          </p:cNvGraphicFramePr>
          <p:nvPr>
            <p:extLst/>
          </p:nvPr>
        </p:nvGraphicFramePr>
        <p:xfrm>
          <a:off x="295585" y="7223221"/>
          <a:ext cx="9367747" cy="1144249"/>
        </p:xfrm>
        <a:graphic>
          <a:graphicData uri="http://schemas.openxmlformats.org/drawingml/2006/table">
            <a:tbl>
              <a:tblPr/>
              <a:tblGrid>
                <a:gridCol w="412215"/>
                <a:gridCol w="752916"/>
                <a:gridCol w="938112"/>
                <a:gridCol w="1549395"/>
                <a:gridCol w="1717156"/>
                <a:gridCol w="1733272"/>
                <a:gridCol w="2264681"/>
              </a:tblGrid>
              <a:tr h="281123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No.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Contents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Size (w x h)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파일명</a:t>
                      </a: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/Color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Source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비고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정렬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00830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A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Line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628x4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#eaeaea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Img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 area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628x628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7" name="표 96"/>
          <p:cNvGraphicFramePr>
            <a:graphicFrameLocks noGrp="1"/>
          </p:cNvGraphicFramePr>
          <p:nvPr>
            <p:extLst/>
          </p:nvPr>
        </p:nvGraphicFramePr>
        <p:xfrm>
          <a:off x="9931400" y="569135"/>
          <a:ext cx="2694672" cy="20519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/>
                <a:gridCol w="471613"/>
                <a:gridCol w="414670"/>
                <a:gridCol w="723014"/>
                <a:gridCol w="877095"/>
              </a:tblGrid>
              <a:tr h="2689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font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size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color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align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1</a:t>
                      </a:r>
                      <a:endParaRPr lang="ko-KR" altLang="en-US" sz="10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regular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13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#333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</a:rPr>
                        <a:t>Left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2</a:t>
                      </a:r>
                      <a:endParaRPr lang="ko-KR" altLang="en-US" sz="9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Arial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bold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30/13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#333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left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3</a:t>
                      </a:r>
                      <a:endParaRPr lang="ko-KR" altLang="en-US" sz="9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 regular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숫자</a:t>
                      </a: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Arial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12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#999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left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4</a:t>
                      </a:r>
                      <a:endParaRPr lang="ko-KR" altLang="en-US" sz="9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Bold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숫자</a:t>
                      </a: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Arial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15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#333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left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5</a:t>
                      </a:r>
                      <a:endParaRPr lang="ko-KR" altLang="en-US" sz="9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regular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13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#333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left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6</a:t>
                      </a:r>
                      <a:endParaRPr lang="ko-KR" altLang="en-US" sz="9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regular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12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#666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left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94" name="직사각형 93"/>
          <p:cNvSpPr/>
          <p:nvPr/>
        </p:nvSpPr>
        <p:spPr>
          <a:xfrm>
            <a:off x="1358736" y="611542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360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15" name="직선 연결선 114"/>
          <p:cNvCxnSpPr/>
          <p:nvPr/>
        </p:nvCxnSpPr>
        <p:spPr>
          <a:xfrm>
            <a:off x="354936" y="870702"/>
            <a:ext cx="2494590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연결선 115"/>
          <p:cNvCxnSpPr/>
          <p:nvPr/>
        </p:nvCxnSpPr>
        <p:spPr>
          <a:xfrm>
            <a:off x="421617" y="803275"/>
            <a:ext cx="0" cy="424719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연결선 116"/>
          <p:cNvCxnSpPr/>
          <p:nvPr/>
        </p:nvCxnSpPr>
        <p:spPr>
          <a:xfrm>
            <a:off x="2667980" y="803275"/>
            <a:ext cx="0" cy="4225925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연결선 117"/>
          <p:cNvCxnSpPr/>
          <p:nvPr/>
        </p:nvCxnSpPr>
        <p:spPr>
          <a:xfrm>
            <a:off x="354936" y="4316818"/>
            <a:ext cx="2473324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직사각형 119"/>
          <p:cNvSpPr/>
          <p:nvPr/>
        </p:nvSpPr>
        <p:spPr>
          <a:xfrm>
            <a:off x="2718878" y="3173089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282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21617" y="2237951"/>
            <a:ext cx="2246363" cy="1985191"/>
          </a:xfrm>
          <a:prstGeom prst="rect">
            <a:avLst/>
          </a:prstGeom>
          <a:solidFill>
            <a:srgbClr val="FF00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8" name="직선 연결선 137"/>
          <p:cNvCxnSpPr/>
          <p:nvPr/>
        </p:nvCxnSpPr>
        <p:spPr>
          <a:xfrm>
            <a:off x="333670" y="2228125"/>
            <a:ext cx="2494590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/>
          <p:cNvCxnSpPr/>
          <p:nvPr/>
        </p:nvCxnSpPr>
        <p:spPr>
          <a:xfrm>
            <a:off x="1484873" y="2228125"/>
            <a:ext cx="0" cy="2428935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/>
          <p:cNvCxnSpPr/>
          <p:nvPr/>
        </p:nvCxnSpPr>
        <p:spPr>
          <a:xfrm>
            <a:off x="1612463" y="2228125"/>
            <a:ext cx="0" cy="2428935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/>
          <p:cNvSpPr/>
          <p:nvPr/>
        </p:nvSpPr>
        <p:spPr>
          <a:xfrm>
            <a:off x="1386552" y="4661647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16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49" name="직선 연결선 48"/>
          <p:cNvCxnSpPr/>
          <p:nvPr/>
        </p:nvCxnSpPr>
        <p:spPr>
          <a:xfrm>
            <a:off x="527943" y="2232837"/>
            <a:ext cx="0" cy="2817628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/>
          <p:cNvSpPr/>
          <p:nvPr/>
        </p:nvSpPr>
        <p:spPr>
          <a:xfrm>
            <a:off x="312663" y="5076316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52" name="직선 연결선 51"/>
          <p:cNvCxnSpPr/>
          <p:nvPr/>
        </p:nvCxnSpPr>
        <p:spPr>
          <a:xfrm>
            <a:off x="2548130" y="2232837"/>
            <a:ext cx="0" cy="2817628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직사각형 52"/>
          <p:cNvSpPr/>
          <p:nvPr/>
        </p:nvSpPr>
        <p:spPr>
          <a:xfrm>
            <a:off x="2471072" y="5076316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794385" y="4661647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137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1921437" y="4661647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137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89" name="Oval 114"/>
          <p:cNvSpPr>
            <a:spLocks noChangeArrowheads="1"/>
          </p:cNvSpPr>
          <p:nvPr/>
        </p:nvSpPr>
        <p:spPr bwMode="auto">
          <a:xfrm>
            <a:off x="3542521" y="3943579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1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00" name="Oval 114"/>
          <p:cNvSpPr>
            <a:spLocks noChangeArrowheads="1"/>
          </p:cNvSpPr>
          <p:nvPr/>
        </p:nvSpPr>
        <p:spPr bwMode="auto">
          <a:xfrm>
            <a:off x="5214005" y="4538431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2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01" name="Oval 114"/>
          <p:cNvSpPr>
            <a:spLocks noChangeArrowheads="1"/>
          </p:cNvSpPr>
          <p:nvPr/>
        </p:nvSpPr>
        <p:spPr bwMode="auto">
          <a:xfrm>
            <a:off x="3475743" y="4608486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3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02" name="Oval 114"/>
          <p:cNvSpPr>
            <a:spLocks noChangeArrowheads="1"/>
          </p:cNvSpPr>
          <p:nvPr/>
        </p:nvSpPr>
        <p:spPr bwMode="auto">
          <a:xfrm>
            <a:off x="3488443" y="4862486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4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03" name="Oval 114"/>
          <p:cNvSpPr>
            <a:spLocks noChangeArrowheads="1"/>
          </p:cNvSpPr>
          <p:nvPr/>
        </p:nvSpPr>
        <p:spPr bwMode="auto">
          <a:xfrm>
            <a:off x="4478248" y="4937735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5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04" name="Oval 114"/>
          <p:cNvSpPr>
            <a:spLocks noChangeArrowheads="1"/>
          </p:cNvSpPr>
          <p:nvPr/>
        </p:nvSpPr>
        <p:spPr bwMode="auto">
          <a:xfrm>
            <a:off x="3566716" y="5430577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6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05" name="직사각형 104"/>
          <p:cNvSpPr/>
          <p:nvPr/>
        </p:nvSpPr>
        <p:spPr>
          <a:xfrm>
            <a:off x="4553585" y="648447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137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graphicFrame>
        <p:nvGraphicFramePr>
          <p:cNvPr id="91" name="표 90"/>
          <p:cNvGraphicFramePr>
            <a:graphicFrameLocks noGrp="1"/>
          </p:cNvGraphicFramePr>
          <p:nvPr>
            <p:extLst/>
          </p:nvPr>
        </p:nvGraphicFramePr>
        <p:xfrm>
          <a:off x="9931400" y="2704193"/>
          <a:ext cx="2694672" cy="4975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/>
                <a:gridCol w="2486392"/>
              </a:tblGrid>
              <a:tr h="2689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Font effect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3</a:t>
                      </a:r>
                      <a:endParaRPr lang="ko-KR" altLang="en-US" sz="9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  Strikethrough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cxnSp>
        <p:nvCxnSpPr>
          <p:cNvPr id="106" name="직선 연결선 105"/>
          <p:cNvCxnSpPr/>
          <p:nvPr/>
        </p:nvCxnSpPr>
        <p:spPr>
          <a:xfrm>
            <a:off x="354936" y="4230762"/>
            <a:ext cx="2473324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직사각형 108"/>
          <p:cNvSpPr/>
          <p:nvPr/>
        </p:nvSpPr>
        <p:spPr>
          <a:xfrm>
            <a:off x="2817183" y="4137005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16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10" name="직선 연결선 109"/>
          <p:cNvCxnSpPr/>
          <p:nvPr/>
        </p:nvCxnSpPr>
        <p:spPr>
          <a:xfrm>
            <a:off x="4358333" y="4875757"/>
            <a:ext cx="1609725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직사각형 110"/>
          <p:cNvSpPr/>
          <p:nvPr/>
        </p:nvSpPr>
        <p:spPr>
          <a:xfrm>
            <a:off x="5815086" y="4878744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18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12" name="직사각형 111"/>
          <p:cNvSpPr/>
          <p:nvPr/>
        </p:nvSpPr>
        <p:spPr>
          <a:xfrm>
            <a:off x="5815086" y="4650144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12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14" name="직사각형 113"/>
          <p:cNvSpPr/>
          <p:nvPr/>
        </p:nvSpPr>
        <p:spPr>
          <a:xfrm>
            <a:off x="6993250" y="4666062"/>
            <a:ext cx="1125630" cy="234358"/>
          </a:xfrm>
          <a:prstGeom prst="rect">
            <a:avLst/>
          </a:prstGeom>
          <a:solidFill>
            <a:srgbClr val="FF00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9" name="직선 연결선 118"/>
          <p:cNvCxnSpPr/>
          <p:nvPr/>
        </p:nvCxnSpPr>
        <p:spPr>
          <a:xfrm>
            <a:off x="6993250" y="4906853"/>
            <a:ext cx="1401894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직사각형 120"/>
          <p:cNvSpPr/>
          <p:nvPr/>
        </p:nvSpPr>
        <p:spPr>
          <a:xfrm>
            <a:off x="8319641" y="4665333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18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22" name="직선 연결선 121"/>
          <p:cNvCxnSpPr/>
          <p:nvPr/>
        </p:nvCxnSpPr>
        <p:spPr>
          <a:xfrm>
            <a:off x="6993250" y="4663107"/>
            <a:ext cx="1401894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연결선 122"/>
          <p:cNvCxnSpPr/>
          <p:nvPr/>
        </p:nvCxnSpPr>
        <p:spPr>
          <a:xfrm>
            <a:off x="6993250" y="4482132"/>
            <a:ext cx="1401894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직사각형 123"/>
          <p:cNvSpPr/>
          <p:nvPr/>
        </p:nvSpPr>
        <p:spPr>
          <a:xfrm>
            <a:off x="8335807" y="4428994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25" name="TextBox 124"/>
          <p:cNvSpPr txBox="1"/>
          <p:nvPr/>
        </p:nvSpPr>
        <p:spPr>
          <a:xfrm>
            <a:off x="7256529" y="6271777"/>
            <a:ext cx="1063112" cy="261610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ko-KR" altLang="en-US" sz="1100" b="1" dirty="0" err="1" smtClean="0"/>
              <a:t>할인률</a:t>
            </a:r>
            <a:r>
              <a:rPr lang="ko-KR" altLang="en-US" sz="1100" b="1" dirty="0" smtClean="0"/>
              <a:t> </a:t>
            </a:r>
            <a:r>
              <a:rPr lang="ko-KR" altLang="en-US" sz="1100" b="1" dirty="0" err="1" smtClean="0"/>
              <a:t>없을때</a:t>
            </a:r>
            <a:endParaRPr lang="ko-KR" altLang="en-US" sz="1100" b="1" dirty="0"/>
          </a:p>
        </p:txBody>
      </p:sp>
      <p:sp>
        <p:nvSpPr>
          <p:cNvPr id="126" name="Oval 114"/>
          <p:cNvSpPr>
            <a:spLocks noChangeArrowheads="1"/>
          </p:cNvSpPr>
          <p:nvPr/>
        </p:nvSpPr>
        <p:spPr bwMode="auto">
          <a:xfrm>
            <a:off x="6918741" y="4724467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4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27" name="Oval 114"/>
          <p:cNvSpPr>
            <a:spLocks noChangeArrowheads="1"/>
          </p:cNvSpPr>
          <p:nvPr/>
        </p:nvSpPr>
        <p:spPr bwMode="auto">
          <a:xfrm>
            <a:off x="7934741" y="4660967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5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28" name="TextBox 127"/>
          <p:cNvSpPr txBox="1"/>
          <p:nvPr/>
        </p:nvSpPr>
        <p:spPr>
          <a:xfrm>
            <a:off x="4104862" y="6163287"/>
            <a:ext cx="1063112" cy="261610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ko-KR" altLang="en-US" sz="1100" b="1" dirty="0" err="1" smtClean="0"/>
              <a:t>할인률</a:t>
            </a:r>
            <a:r>
              <a:rPr lang="ko-KR" altLang="en-US" sz="1100" b="1" dirty="0" smtClean="0"/>
              <a:t> </a:t>
            </a:r>
            <a:r>
              <a:rPr lang="ko-KR" altLang="en-US" sz="1100" b="1" dirty="0" err="1" smtClean="0"/>
              <a:t>있을때</a:t>
            </a:r>
            <a:endParaRPr lang="ko-KR" altLang="en-US" sz="1100" b="1" dirty="0"/>
          </a:p>
        </p:txBody>
      </p:sp>
      <p:sp>
        <p:nvSpPr>
          <p:cNvPr id="133" name="직사각형 132"/>
          <p:cNvSpPr/>
          <p:nvPr/>
        </p:nvSpPr>
        <p:spPr>
          <a:xfrm>
            <a:off x="10723289" y="3257227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34" name="직사각형 133"/>
          <p:cNvSpPr/>
          <p:nvPr/>
        </p:nvSpPr>
        <p:spPr>
          <a:xfrm>
            <a:off x="8952959" y="3497074"/>
            <a:ext cx="1594667" cy="255181"/>
          </a:xfrm>
          <a:prstGeom prst="rect">
            <a:avLst/>
          </a:prstGeom>
          <a:solidFill>
            <a:srgbClr val="FF00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5" name="TextBox 134"/>
          <p:cNvSpPr txBox="1"/>
          <p:nvPr/>
        </p:nvSpPr>
        <p:spPr>
          <a:xfrm>
            <a:off x="9140757" y="6271777"/>
            <a:ext cx="922047" cy="261610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ko-KR" altLang="en-US" sz="1100" b="1" dirty="0" smtClean="0"/>
              <a:t>태그 </a:t>
            </a:r>
            <a:r>
              <a:rPr lang="ko-KR" altLang="en-US" sz="1100" b="1" dirty="0" err="1" smtClean="0"/>
              <a:t>없을때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2982149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4894" y="3975551"/>
            <a:ext cx="3004285" cy="155847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183"/>
          <a:stretch/>
        </p:blipFill>
        <p:spPr>
          <a:xfrm>
            <a:off x="3755571" y="914400"/>
            <a:ext cx="3004458" cy="4574217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3762047" y="929389"/>
            <a:ext cx="2989874" cy="3003490"/>
          </a:xfrm>
          <a:prstGeom prst="rect">
            <a:avLst/>
          </a:prstGeom>
          <a:solidFill>
            <a:srgbClr val="1ABFB6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9" name="그림 8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336" y="872855"/>
            <a:ext cx="2221404" cy="458164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64170" y="179258"/>
            <a:ext cx="3382527" cy="263909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lIns="0" rIns="0" rtlCol="0" anchor="ctr">
            <a:noAutofit/>
          </a:bodyPr>
          <a:lstStyle/>
          <a:p>
            <a:r>
              <a:rPr lang="en-US" altLang="ko-KR" sz="1000" dirty="0" smtClean="0">
                <a:latin typeface="+mn-ea"/>
              </a:rPr>
              <a:t>02</a:t>
            </a:r>
            <a:r>
              <a:rPr lang="ko-KR" altLang="en-US" sz="1000" dirty="0" smtClean="0">
                <a:latin typeface="+mn-ea"/>
              </a:rPr>
              <a:t>스토어</a:t>
            </a:r>
            <a:r>
              <a:rPr lang="en-US" altLang="ko-KR" sz="1000" dirty="0" smtClean="0">
                <a:latin typeface="+mn-ea"/>
              </a:rPr>
              <a:t>_02</a:t>
            </a:r>
            <a:r>
              <a:rPr lang="ko-KR" altLang="en-US" sz="1000" dirty="0" err="1" smtClean="0">
                <a:latin typeface="+mn-ea"/>
              </a:rPr>
              <a:t>중카테고리</a:t>
            </a:r>
            <a:r>
              <a:rPr lang="en-US" altLang="ko-KR" sz="1000" dirty="0" smtClean="0">
                <a:latin typeface="+mn-ea"/>
              </a:rPr>
              <a:t>_01</a:t>
            </a:r>
            <a:r>
              <a:rPr lang="ko-KR" altLang="en-US" sz="1000" dirty="0" smtClean="0">
                <a:latin typeface="+mn-ea"/>
              </a:rPr>
              <a:t>리스트</a:t>
            </a:r>
            <a:r>
              <a:rPr lang="en-US" altLang="ko-KR" sz="1000" dirty="0" smtClean="0">
                <a:latin typeface="+mn-ea"/>
              </a:rPr>
              <a:t>_02</a:t>
            </a:r>
            <a:r>
              <a:rPr lang="ko-KR" altLang="en-US" sz="1000" dirty="0" err="1" smtClean="0">
                <a:latin typeface="+mn-ea"/>
              </a:rPr>
              <a:t>갤러리형</a:t>
            </a:r>
            <a:endParaRPr lang="en-US" altLang="ko-KR" sz="1000" dirty="0" smtClean="0">
              <a:latin typeface="+mn-ea"/>
            </a:endParaRPr>
          </a:p>
        </p:txBody>
      </p:sp>
      <p:graphicFrame>
        <p:nvGraphicFramePr>
          <p:cNvPr id="46" name="Group 229"/>
          <p:cNvGraphicFramePr>
            <a:graphicFrameLocks noGrp="1"/>
          </p:cNvGraphicFramePr>
          <p:nvPr>
            <p:extLst/>
          </p:nvPr>
        </p:nvGraphicFramePr>
        <p:xfrm>
          <a:off x="252042" y="6740248"/>
          <a:ext cx="9367747" cy="1319627"/>
        </p:xfrm>
        <a:graphic>
          <a:graphicData uri="http://schemas.openxmlformats.org/drawingml/2006/table">
            <a:tbl>
              <a:tblPr/>
              <a:tblGrid>
                <a:gridCol w="412215"/>
                <a:gridCol w="752916"/>
                <a:gridCol w="938112"/>
                <a:gridCol w="1549395"/>
                <a:gridCol w="1717156"/>
                <a:gridCol w="1733272"/>
                <a:gridCol w="2264681"/>
              </a:tblGrid>
              <a:tr h="281123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No.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Contents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Size (w x h)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파일명</a:t>
                      </a: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/Color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Source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비고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정렬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00830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A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Line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640x2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c0c0c0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00830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Img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 area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640x640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150415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Line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580x2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#eaeaea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150415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D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Line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640x2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#eaeaea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7" name="표 96"/>
          <p:cNvGraphicFramePr>
            <a:graphicFrameLocks noGrp="1"/>
          </p:cNvGraphicFramePr>
          <p:nvPr>
            <p:extLst/>
          </p:nvPr>
        </p:nvGraphicFramePr>
        <p:xfrm>
          <a:off x="9931400" y="569135"/>
          <a:ext cx="2694672" cy="20519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/>
                <a:gridCol w="471613"/>
                <a:gridCol w="414670"/>
                <a:gridCol w="723014"/>
                <a:gridCol w="877095"/>
              </a:tblGrid>
              <a:tr h="2689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font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size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color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Align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1</a:t>
                      </a:r>
                      <a:endParaRPr lang="ko-KR" altLang="en-US" sz="10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regular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14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#000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</a:rPr>
                        <a:t>left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2</a:t>
                      </a:r>
                      <a:endParaRPr lang="ko-KR" altLang="en-US" sz="9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Arial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bold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30/13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#333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Right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3</a:t>
                      </a:r>
                      <a:endParaRPr lang="ko-KR" altLang="en-US" sz="9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Regular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숫자</a:t>
                      </a: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Arial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12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#999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left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4</a:t>
                      </a:r>
                      <a:endParaRPr lang="ko-KR" altLang="en-US" sz="9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Bold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숫자</a:t>
                      </a: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Arial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15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#333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left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5</a:t>
                      </a:r>
                      <a:endParaRPr lang="ko-KR" altLang="en-US" sz="9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regular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12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#333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left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6</a:t>
                      </a:r>
                      <a:endParaRPr lang="ko-KR" altLang="en-US" sz="9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regular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12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#666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left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94" name="직사각형 93"/>
          <p:cNvSpPr/>
          <p:nvPr/>
        </p:nvSpPr>
        <p:spPr>
          <a:xfrm>
            <a:off x="1358736" y="611542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360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15" name="직선 연결선 114"/>
          <p:cNvCxnSpPr/>
          <p:nvPr/>
        </p:nvCxnSpPr>
        <p:spPr>
          <a:xfrm>
            <a:off x="354936" y="870702"/>
            <a:ext cx="2494590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연결선 115"/>
          <p:cNvCxnSpPr/>
          <p:nvPr/>
        </p:nvCxnSpPr>
        <p:spPr>
          <a:xfrm>
            <a:off x="421617" y="803275"/>
            <a:ext cx="0" cy="4959572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연결선 116"/>
          <p:cNvCxnSpPr/>
          <p:nvPr/>
        </p:nvCxnSpPr>
        <p:spPr>
          <a:xfrm>
            <a:off x="2667980" y="803275"/>
            <a:ext cx="0" cy="4970204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연결선 117"/>
          <p:cNvCxnSpPr/>
          <p:nvPr/>
        </p:nvCxnSpPr>
        <p:spPr>
          <a:xfrm>
            <a:off x="354936" y="5454502"/>
            <a:ext cx="2473324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직사각형 119"/>
          <p:cNvSpPr/>
          <p:nvPr/>
        </p:nvSpPr>
        <p:spPr>
          <a:xfrm>
            <a:off x="2718878" y="3480926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491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38" name="직선 연결선 137"/>
          <p:cNvCxnSpPr/>
          <p:nvPr/>
        </p:nvCxnSpPr>
        <p:spPr>
          <a:xfrm>
            <a:off x="333670" y="2115921"/>
            <a:ext cx="2494590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연결선 99"/>
          <p:cNvCxnSpPr/>
          <p:nvPr/>
        </p:nvCxnSpPr>
        <p:spPr>
          <a:xfrm>
            <a:off x="333672" y="2084022"/>
            <a:ext cx="2494590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연결선 100"/>
          <p:cNvCxnSpPr/>
          <p:nvPr/>
        </p:nvCxnSpPr>
        <p:spPr>
          <a:xfrm>
            <a:off x="354936" y="5475767"/>
            <a:ext cx="2473324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직사각형 101"/>
          <p:cNvSpPr/>
          <p:nvPr/>
        </p:nvSpPr>
        <p:spPr>
          <a:xfrm>
            <a:off x="2776159" y="1949838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03" name="직사각형 102"/>
          <p:cNvSpPr/>
          <p:nvPr/>
        </p:nvSpPr>
        <p:spPr>
          <a:xfrm>
            <a:off x="2776159" y="5320359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04" name="Oval 114"/>
          <p:cNvSpPr>
            <a:spLocks noChangeArrowheads="1"/>
          </p:cNvSpPr>
          <p:nvPr/>
        </p:nvSpPr>
        <p:spPr bwMode="auto">
          <a:xfrm>
            <a:off x="487894" y="2003837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A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05" name="Oval 114"/>
          <p:cNvSpPr>
            <a:spLocks noChangeArrowheads="1"/>
          </p:cNvSpPr>
          <p:nvPr/>
        </p:nvSpPr>
        <p:spPr bwMode="auto">
          <a:xfrm>
            <a:off x="487894" y="5374358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A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cxnSp>
        <p:nvCxnSpPr>
          <p:cNvPr id="106" name="직선 연결선 105"/>
          <p:cNvCxnSpPr/>
          <p:nvPr/>
        </p:nvCxnSpPr>
        <p:spPr>
          <a:xfrm>
            <a:off x="3632875" y="934498"/>
            <a:ext cx="3334562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연결선 106"/>
          <p:cNvCxnSpPr/>
          <p:nvPr/>
        </p:nvCxnSpPr>
        <p:spPr>
          <a:xfrm>
            <a:off x="3632875" y="3975410"/>
            <a:ext cx="3334562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연결선 107"/>
          <p:cNvCxnSpPr/>
          <p:nvPr/>
        </p:nvCxnSpPr>
        <p:spPr>
          <a:xfrm>
            <a:off x="3632875" y="5410805"/>
            <a:ext cx="3334562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연결선 108"/>
          <p:cNvCxnSpPr/>
          <p:nvPr/>
        </p:nvCxnSpPr>
        <p:spPr>
          <a:xfrm>
            <a:off x="3755613" y="750112"/>
            <a:ext cx="0" cy="4970204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연결선 109"/>
          <p:cNvCxnSpPr/>
          <p:nvPr/>
        </p:nvCxnSpPr>
        <p:spPr>
          <a:xfrm>
            <a:off x="6753995" y="750112"/>
            <a:ext cx="0" cy="4970204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연결선 110"/>
          <p:cNvCxnSpPr/>
          <p:nvPr/>
        </p:nvCxnSpPr>
        <p:spPr>
          <a:xfrm>
            <a:off x="6372014" y="1062089"/>
            <a:ext cx="595423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연결선 111"/>
          <p:cNvCxnSpPr/>
          <p:nvPr/>
        </p:nvCxnSpPr>
        <p:spPr>
          <a:xfrm>
            <a:off x="6392489" y="750112"/>
            <a:ext cx="0" cy="1652846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연결선 112"/>
          <p:cNvCxnSpPr/>
          <p:nvPr/>
        </p:nvCxnSpPr>
        <p:spPr>
          <a:xfrm>
            <a:off x="6372014" y="2391159"/>
            <a:ext cx="595423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직사각형 113"/>
          <p:cNvSpPr/>
          <p:nvPr/>
        </p:nvSpPr>
        <p:spPr>
          <a:xfrm>
            <a:off x="6790942" y="869536"/>
            <a:ext cx="26321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21" name="직사각형 120"/>
          <p:cNvSpPr/>
          <p:nvPr/>
        </p:nvSpPr>
        <p:spPr>
          <a:xfrm>
            <a:off x="6723028" y="1624447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144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22" name="직사각형 121"/>
          <p:cNvSpPr/>
          <p:nvPr/>
        </p:nvSpPr>
        <p:spPr>
          <a:xfrm>
            <a:off x="6400795" y="699414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30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392489" y="1062089"/>
            <a:ext cx="298501" cy="1330237"/>
          </a:xfrm>
          <a:prstGeom prst="rect">
            <a:avLst/>
          </a:prstGeom>
          <a:solidFill>
            <a:srgbClr val="FF00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3" name="직선 연결선 122"/>
          <p:cNvCxnSpPr/>
          <p:nvPr/>
        </p:nvCxnSpPr>
        <p:spPr>
          <a:xfrm>
            <a:off x="6690200" y="750112"/>
            <a:ext cx="0" cy="1642214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직사각형 123"/>
          <p:cNvSpPr/>
          <p:nvPr/>
        </p:nvSpPr>
        <p:spPr>
          <a:xfrm>
            <a:off x="6560283" y="550558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25" name="직선 연결선 124"/>
          <p:cNvCxnSpPr/>
          <p:nvPr/>
        </p:nvCxnSpPr>
        <p:spPr>
          <a:xfrm>
            <a:off x="3632875" y="3932879"/>
            <a:ext cx="3334562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Oval 114"/>
          <p:cNvSpPr>
            <a:spLocks noChangeArrowheads="1"/>
          </p:cNvSpPr>
          <p:nvPr/>
        </p:nvSpPr>
        <p:spPr bwMode="auto">
          <a:xfrm>
            <a:off x="3831149" y="5344993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A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cxnSp>
        <p:nvCxnSpPr>
          <p:cNvPr id="127" name="직선 연결선 126"/>
          <p:cNvCxnSpPr/>
          <p:nvPr/>
        </p:nvCxnSpPr>
        <p:spPr>
          <a:xfrm>
            <a:off x="3569080" y="934498"/>
            <a:ext cx="3334562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직사각형 127"/>
          <p:cNvSpPr/>
          <p:nvPr/>
        </p:nvSpPr>
        <p:spPr>
          <a:xfrm>
            <a:off x="3385326" y="3810536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29" name="직사각형 128"/>
          <p:cNvSpPr/>
          <p:nvPr/>
        </p:nvSpPr>
        <p:spPr>
          <a:xfrm>
            <a:off x="3306779" y="2311345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320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33" name="직사각형 132"/>
          <p:cNvSpPr/>
          <p:nvPr/>
        </p:nvSpPr>
        <p:spPr>
          <a:xfrm>
            <a:off x="3306779" y="4629242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170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86" name="Oval 114"/>
          <p:cNvSpPr>
            <a:spLocks noChangeArrowheads="1"/>
          </p:cNvSpPr>
          <p:nvPr/>
        </p:nvSpPr>
        <p:spPr bwMode="auto">
          <a:xfrm>
            <a:off x="3842034" y="1032435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B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graphicFrame>
        <p:nvGraphicFramePr>
          <p:cNvPr id="90" name="표 89"/>
          <p:cNvGraphicFramePr>
            <a:graphicFrameLocks noGrp="1"/>
          </p:cNvGraphicFramePr>
          <p:nvPr>
            <p:extLst/>
          </p:nvPr>
        </p:nvGraphicFramePr>
        <p:xfrm>
          <a:off x="9931400" y="2666165"/>
          <a:ext cx="2694672" cy="4975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/>
                <a:gridCol w="2486392"/>
              </a:tblGrid>
              <a:tr h="2689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Font effect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3</a:t>
                      </a:r>
                      <a:endParaRPr lang="ko-KR" altLang="en-US" sz="9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  Strikethrough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6914736" y="3688374"/>
            <a:ext cx="3887811" cy="1960406"/>
            <a:chOff x="7210666" y="5667214"/>
            <a:chExt cx="3887811" cy="1960406"/>
          </a:xfrm>
        </p:grpSpPr>
        <p:cxnSp>
          <p:nvCxnSpPr>
            <p:cNvPr id="216" name="직선 연결선 215"/>
            <p:cNvCxnSpPr/>
            <p:nvPr/>
          </p:nvCxnSpPr>
          <p:spPr>
            <a:xfrm>
              <a:off x="7540846" y="6091289"/>
              <a:ext cx="3334562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직선 연결선 216"/>
            <p:cNvCxnSpPr/>
            <p:nvPr/>
          </p:nvCxnSpPr>
          <p:spPr>
            <a:xfrm>
              <a:off x="7540846" y="6250778"/>
              <a:ext cx="3334562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직선 연결선 217"/>
            <p:cNvCxnSpPr/>
            <p:nvPr/>
          </p:nvCxnSpPr>
          <p:spPr>
            <a:xfrm>
              <a:off x="7540846" y="6346471"/>
              <a:ext cx="3334562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직선 연결선 218"/>
            <p:cNvCxnSpPr/>
            <p:nvPr/>
          </p:nvCxnSpPr>
          <p:spPr>
            <a:xfrm>
              <a:off x="7540846" y="6484695"/>
              <a:ext cx="3334562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직선 연결선 219"/>
            <p:cNvCxnSpPr/>
            <p:nvPr/>
          </p:nvCxnSpPr>
          <p:spPr>
            <a:xfrm>
              <a:off x="7540846" y="6622919"/>
              <a:ext cx="3334562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직선 연결선 220"/>
            <p:cNvCxnSpPr/>
            <p:nvPr/>
          </p:nvCxnSpPr>
          <p:spPr>
            <a:xfrm>
              <a:off x="7540846" y="6739877"/>
              <a:ext cx="3334562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직선 연결선 221"/>
            <p:cNvCxnSpPr/>
            <p:nvPr/>
          </p:nvCxnSpPr>
          <p:spPr>
            <a:xfrm>
              <a:off x="7540846" y="6984426"/>
              <a:ext cx="3334562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3" name="직사각형 222"/>
            <p:cNvSpPr/>
            <p:nvPr/>
          </p:nvSpPr>
          <p:spPr>
            <a:xfrm>
              <a:off x="7833706" y="6091289"/>
              <a:ext cx="848284" cy="178977"/>
            </a:xfrm>
            <a:prstGeom prst="rect">
              <a:avLst/>
            </a:prstGeom>
            <a:solidFill>
              <a:srgbClr val="FF00F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4" name="직사각형 223"/>
            <p:cNvSpPr/>
            <p:nvPr/>
          </p:nvSpPr>
          <p:spPr>
            <a:xfrm>
              <a:off x="7833705" y="6357103"/>
              <a:ext cx="2744597" cy="127593"/>
            </a:xfrm>
            <a:prstGeom prst="rect">
              <a:avLst/>
            </a:prstGeom>
            <a:solidFill>
              <a:srgbClr val="FF00F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5" name="직사각형 224"/>
            <p:cNvSpPr/>
            <p:nvPr/>
          </p:nvSpPr>
          <p:spPr>
            <a:xfrm>
              <a:off x="7833705" y="6495326"/>
              <a:ext cx="2744597" cy="127593"/>
            </a:xfrm>
            <a:prstGeom prst="rect">
              <a:avLst/>
            </a:prstGeom>
            <a:solidFill>
              <a:srgbClr val="FF00F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6" name="직사각형 225"/>
            <p:cNvSpPr/>
            <p:nvPr/>
          </p:nvSpPr>
          <p:spPr>
            <a:xfrm>
              <a:off x="10151456" y="6750508"/>
              <a:ext cx="391084" cy="233915"/>
            </a:xfrm>
            <a:prstGeom prst="rect">
              <a:avLst/>
            </a:prstGeom>
            <a:solidFill>
              <a:srgbClr val="FF00F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7" name="직사각형 226"/>
            <p:cNvSpPr/>
            <p:nvPr/>
          </p:nvSpPr>
          <p:spPr>
            <a:xfrm>
              <a:off x="7833452" y="6756858"/>
              <a:ext cx="653978" cy="206731"/>
            </a:xfrm>
            <a:prstGeom prst="rect">
              <a:avLst/>
            </a:prstGeom>
            <a:solidFill>
              <a:srgbClr val="FF00F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8" name="직사각형 227"/>
            <p:cNvSpPr/>
            <p:nvPr/>
          </p:nvSpPr>
          <p:spPr>
            <a:xfrm>
              <a:off x="8512902" y="6831435"/>
              <a:ext cx="723014" cy="113465"/>
            </a:xfrm>
            <a:prstGeom prst="rect">
              <a:avLst/>
            </a:prstGeom>
            <a:solidFill>
              <a:srgbClr val="FF00F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9" name="직사각형 228"/>
            <p:cNvSpPr/>
            <p:nvPr/>
          </p:nvSpPr>
          <p:spPr>
            <a:xfrm>
              <a:off x="7833706" y="7166294"/>
              <a:ext cx="1041553" cy="114683"/>
            </a:xfrm>
            <a:prstGeom prst="rect">
              <a:avLst/>
            </a:prstGeom>
            <a:solidFill>
              <a:srgbClr val="FF00F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0" name="직사각형 229"/>
            <p:cNvSpPr/>
            <p:nvPr/>
          </p:nvSpPr>
          <p:spPr>
            <a:xfrm>
              <a:off x="9999209" y="7132957"/>
              <a:ext cx="571500" cy="181697"/>
            </a:xfrm>
            <a:prstGeom prst="rect">
              <a:avLst/>
            </a:prstGeom>
            <a:solidFill>
              <a:srgbClr val="FF00F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31" name="직선 연결선 230"/>
            <p:cNvCxnSpPr/>
            <p:nvPr/>
          </p:nvCxnSpPr>
          <p:spPr>
            <a:xfrm>
              <a:off x="7540846" y="7422576"/>
              <a:ext cx="3334562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직선 연결선 231"/>
            <p:cNvCxnSpPr/>
            <p:nvPr/>
          </p:nvCxnSpPr>
          <p:spPr>
            <a:xfrm>
              <a:off x="7702317" y="5844540"/>
              <a:ext cx="0" cy="178308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직선 연결선 232"/>
            <p:cNvCxnSpPr/>
            <p:nvPr/>
          </p:nvCxnSpPr>
          <p:spPr>
            <a:xfrm>
              <a:off x="10704537" y="5844540"/>
              <a:ext cx="0" cy="178308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직선 연결선 233"/>
            <p:cNvCxnSpPr/>
            <p:nvPr/>
          </p:nvCxnSpPr>
          <p:spPr>
            <a:xfrm>
              <a:off x="7831857" y="5844540"/>
              <a:ext cx="0" cy="178308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5" name="직사각형 234"/>
            <p:cNvSpPr/>
            <p:nvPr/>
          </p:nvSpPr>
          <p:spPr>
            <a:xfrm>
              <a:off x="7593412" y="5667214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15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cxnSp>
          <p:nvCxnSpPr>
            <p:cNvPr id="236" name="직선 연결선 235"/>
            <p:cNvCxnSpPr/>
            <p:nvPr/>
          </p:nvCxnSpPr>
          <p:spPr>
            <a:xfrm>
              <a:off x="10571187" y="5844540"/>
              <a:ext cx="0" cy="178308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7" name="직사각형 236"/>
            <p:cNvSpPr/>
            <p:nvPr/>
          </p:nvSpPr>
          <p:spPr>
            <a:xfrm>
              <a:off x="10489012" y="5667214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15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239" name="직사각형 238"/>
            <p:cNvSpPr/>
            <p:nvPr/>
          </p:nvSpPr>
          <p:spPr>
            <a:xfrm>
              <a:off x="7393388" y="5886289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15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240" name="직사각형 239"/>
            <p:cNvSpPr/>
            <p:nvPr/>
          </p:nvSpPr>
          <p:spPr>
            <a:xfrm>
              <a:off x="7402912" y="6038689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17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241" name="직사각형 240"/>
            <p:cNvSpPr/>
            <p:nvPr/>
          </p:nvSpPr>
          <p:spPr>
            <a:xfrm>
              <a:off x="7249939" y="6177577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10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242" name="직사각형 241"/>
            <p:cNvSpPr/>
            <p:nvPr/>
          </p:nvSpPr>
          <p:spPr>
            <a:xfrm>
              <a:off x="7393387" y="6279694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16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243" name="직사각형 242"/>
            <p:cNvSpPr/>
            <p:nvPr/>
          </p:nvSpPr>
          <p:spPr>
            <a:xfrm>
              <a:off x="7393387" y="6417917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16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244" name="직사각형 243"/>
            <p:cNvSpPr/>
            <p:nvPr/>
          </p:nvSpPr>
          <p:spPr>
            <a:xfrm>
              <a:off x="7249939" y="6553039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10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245" name="직사각형 244"/>
            <p:cNvSpPr/>
            <p:nvPr/>
          </p:nvSpPr>
          <p:spPr>
            <a:xfrm>
              <a:off x="7393387" y="6726261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30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cxnSp>
          <p:nvCxnSpPr>
            <p:cNvPr id="246" name="직선 연결선 245"/>
            <p:cNvCxnSpPr/>
            <p:nvPr/>
          </p:nvCxnSpPr>
          <p:spPr>
            <a:xfrm>
              <a:off x="7540846" y="7058854"/>
              <a:ext cx="3334562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직선 연결선 246"/>
            <p:cNvCxnSpPr/>
            <p:nvPr/>
          </p:nvCxnSpPr>
          <p:spPr>
            <a:xfrm>
              <a:off x="7540846" y="7316369"/>
              <a:ext cx="3334562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8" name="직사각형 247"/>
            <p:cNvSpPr/>
            <p:nvPr/>
          </p:nvSpPr>
          <p:spPr>
            <a:xfrm>
              <a:off x="7318439" y="6891588"/>
              <a:ext cx="26321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8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249" name="직사각형 248"/>
            <p:cNvSpPr/>
            <p:nvPr/>
          </p:nvSpPr>
          <p:spPr>
            <a:xfrm>
              <a:off x="7450046" y="7075702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30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250" name="직사각형 249"/>
            <p:cNvSpPr/>
            <p:nvPr/>
          </p:nvSpPr>
          <p:spPr>
            <a:xfrm>
              <a:off x="7210666" y="7238003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20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251" name="Oval 114"/>
            <p:cNvSpPr>
              <a:spLocks noChangeArrowheads="1"/>
            </p:cNvSpPr>
            <p:nvPr/>
          </p:nvSpPr>
          <p:spPr bwMode="auto">
            <a:xfrm>
              <a:off x="7832322" y="6317939"/>
              <a:ext cx="180975" cy="180975"/>
            </a:xfrm>
            <a:prstGeom prst="ellipse">
              <a:avLst/>
            </a:prstGeom>
            <a:solidFill>
              <a:srgbClr val="0070C0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1pPr>
              <a:lvl2pPr marL="4572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2pPr>
              <a:lvl3pPr marL="9144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3pPr>
              <a:lvl4pPr marL="1371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4pPr>
              <a:lvl5pPr marL="18288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9pPr>
            </a:lstStyle>
            <a:p>
              <a:pPr algn="ctr" defTabSz="793750"/>
              <a:r>
                <a:rPr lang="en-US" altLang="ko-KR" b="1" dirty="0" smtClean="0">
                  <a:solidFill>
                    <a:schemeClr val="bg1"/>
                  </a:solidFill>
                  <a:latin typeface="Arial" charset="0"/>
                </a:rPr>
                <a:t>1</a:t>
              </a:r>
              <a:endParaRPr lang="en-US" altLang="ko-KR" b="1" dirty="0">
                <a:solidFill>
                  <a:schemeClr val="bg1"/>
                </a:solidFill>
                <a:latin typeface="Arial" charset="0"/>
              </a:endParaRPr>
            </a:p>
          </p:txBody>
        </p:sp>
        <p:sp>
          <p:nvSpPr>
            <p:cNvPr id="252" name="Oval 114"/>
            <p:cNvSpPr>
              <a:spLocks noChangeArrowheads="1"/>
            </p:cNvSpPr>
            <p:nvPr/>
          </p:nvSpPr>
          <p:spPr bwMode="auto">
            <a:xfrm>
              <a:off x="10013547" y="6644964"/>
              <a:ext cx="180975" cy="180975"/>
            </a:xfrm>
            <a:prstGeom prst="ellipse">
              <a:avLst/>
            </a:prstGeom>
            <a:solidFill>
              <a:srgbClr val="0070C0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1pPr>
              <a:lvl2pPr marL="4572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2pPr>
              <a:lvl3pPr marL="9144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3pPr>
              <a:lvl4pPr marL="1371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4pPr>
              <a:lvl5pPr marL="18288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9pPr>
            </a:lstStyle>
            <a:p>
              <a:pPr algn="ctr" defTabSz="793750"/>
              <a:r>
                <a:rPr lang="en-US" altLang="ko-KR" b="1" dirty="0" smtClean="0">
                  <a:solidFill>
                    <a:schemeClr val="bg1"/>
                  </a:solidFill>
                  <a:latin typeface="Arial" charset="0"/>
                </a:rPr>
                <a:t>2</a:t>
              </a:r>
              <a:endParaRPr lang="en-US" altLang="ko-KR" b="1" dirty="0">
                <a:solidFill>
                  <a:schemeClr val="bg1"/>
                </a:solidFill>
                <a:latin typeface="Arial" charset="0"/>
              </a:endParaRPr>
            </a:p>
          </p:txBody>
        </p:sp>
        <p:sp>
          <p:nvSpPr>
            <p:cNvPr id="253" name="Oval 114"/>
            <p:cNvSpPr>
              <a:spLocks noChangeArrowheads="1"/>
            </p:cNvSpPr>
            <p:nvPr/>
          </p:nvSpPr>
          <p:spPr bwMode="auto">
            <a:xfrm>
              <a:off x="8562572" y="6879914"/>
              <a:ext cx="180975" cy="180975"/>
            </a:xfrm>
            <a:prstGeom prst="ellipse">
              <a:avLst/>
            </a:prstGeom>
            <a:solidFill>
              <a:srgbClr val="0070C0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1pPr>
              <a:lvl2pPr marL="4572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2pPr>
              <a:lvl3pPr marL="9144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3pPr>
              <a:lvl4pPr marL="1371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4pPr>
              <a:lvl5pPr marL="18288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9pPr>
            </a:lstStyle>
            <a:p>
              <a:pPr algn="ctr" defTabSz="793750"/>
              <a:r>
                <a:rPr lang="en-US" altLang="ko-KR" b="1" dirty="0" smtClean="0">
                  <a:solidFill>
                    <a:schemeClr val="bg1"/>
                  </a:solidFill>
                  <a:latin typeface="Arial" charset="0"/>
                </a:rPr>
                <a:t>3</a:t>
              </a:r>
              <a:endParaRPr lang="en-US" altLang="ko-KR" b="1" dirty="0">
                <a:solidFill>
                  <a:schemeClr val="bg1"/>
                </a:solidFill>
                <a:latin typeface="Arial" charset="0"/>
              </a:endParaRPr>
            </a:p>
          </p:txBody>
        </p:sp>
        <p:sp>
          <p:nvSpPr>
            <p:cNvPr id="254" name="Oval 114"/>
            <p:cNvSpPr>
              <a:spLocks noChangeArrowheads="1"/>
            </p:cNvSpPr>
            <p:nvPr/>
          </p:nvSpPr>
          <p:spPr bwMode="auto">
            <a:xfrm>
              <a:off x="7733897" y="6848164"/>
              <a:ext cx="180975" cy="180975"/>
            </a:xfrm>
            <a:prstGeom prst="ellipse">
              <a:avLst/>
            </a:prstGeom>
            <a:solidFill>
              <a:srgbClr val="0070C0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1pPr>
              <a:lvl2pPr marL="4572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2pPr>
              <a:lvl3pPr marL="9144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3pPr>
              <a:lvl4pPr marL="1371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4pPr>
              <a:lvl5pPr marL="18288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9pPr>
            </a:lstStyle>
            <a:p>
              <a:pPr algn="ctr" defTabSz="793750"/>
              <a:r>
                <a:rPr lang="en-US" altLang="ko-KR" b="1" dirty="0" smtClean="0">
                  <a:solidFill>
                    <a:schemeClr val="bg1"/>
                  </a:solidFill>
                  <a:latin typeface="Arial" charset="0"/>
                </a:rPr>
                <a:t>4</a:t>
              </a:r>
              <a:endParaRPr lang="en-US" altLang="ko-KR" b="1" dirty="0">
                <a:solidFill>
                  <a:schemeClr val="bg1"/>
                </a:solidFill>
                <a:latin typeface="Arial" charset="0"/>
              </a:endParaRPr>
            </a:p>
          </p:txBody>
        </p:sp>
        <p:sp>
          <p:nvSpPr>
            <p:cNvPr id="255" name="Oval 114"/>
            <p:cNvSpPr>
              <a:spLocks noChangeArrowheads="1"/>
            </p:cNvSpPr>
            <p:nvPr/>
          </p:nvSpPr>
          <p:spPr bwMode="auto">
            <a:xfrm>
              <a:off x="8873722" y="6838639"/>
              <a:ext cx="180975" cy="180975"/>
            </a:xfrm>
            <a:prstGeom prst="ellipse">
              <a:avLst/>
            </a:prstGeom>
            <a:solidFill>
              <a:srgbClr val="0070C0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1pPr>
              <a:lvl2pPr marL="4572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2pPr>
              <a:lvl3pPr marL="9144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3pPr>
              <a:lvl4pPr marL="1371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4pPr>
              <a:lvl5pPr marL="18288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9pPr>
            </a:lstStyle>
            <a:p>
              <a:pPr algn="ctr" defTabSz="793750"/>
              <a:r>
                <a:rPr lang="en-US" altLang="ko-KR" b="1" dirty="0" smtClean="0">
                  <a:solidFill>
                    <a:schemeClr val="bg1"/>
                  </a:solidFill>
                  <a:latin typeface="Arial" charset="0"/>
                </a:rPr>
                <a:t>5</a:t>
              </a:r>
              <a:endParaRPr lang="en-US" altLang="ko-KR" b="1" dirty="0">
                <a:solidFill>
                  <a:schemeClr val="bg1"/>
                </a:solidFill>
                <a:latin typeface="Arial" charset="0"/>
              </a:endParaRPr>
            </a:p>
          </p:txBody>
        </p:sp>
        <p:sp>
          <p:nvSpPr>
            <p:cNvPr id="256" name="Oval 114"/>
            <p:cNvSpPr>
              <a:spLocks noChangeArrowheads="1"/>
            </p:cNvSpPr>
            <p:nvPr/>
          </p:nvSpPr>
          <p:spPr bwMode="auto">
            <a:xfrm>
              <a:off x="7845022" y="7146068"/>
              <a:ext cx="180975" cy="180975"/>
            </a:xfrm>
            <a:prstGeom prst="ellipse">
              <a:avLst/>
            </a:prstGeom>
            <a:solidFill>
              <a:srgbClr val="0070C0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1pPr>
              <a:lvl2pPr marL="4572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2pPr>
              <a:lvl3pPr marL="9144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3pPr>
              <a:lvl4pPr marL="1371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4pPr>
              <a:lvl5pPr marL="18288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9pPr>
            </a:lstStyle>
            <a:p>
              <a:pPr algn="ctr" defTabSz="793750"/>
              <a:r>
                <a:rPr lang="en-US" altLang="ko-KR" b="1" dirty="0" smtClean="0">
                  <a:solidFill>
                    <a:schemeClr val="bg1"/>
                  </a:solidFill>
                  <a:latin typeface="Arial" charset="0"/>
                </a:rPr>
                <a:t>6</a:t>
              </a:r>
              <a:endParaRPr lang="en-US" altLang="ko-KR" b="1" dirty="0">
                <a:solidFill>
                  <a:schemeClr val="bg1"/>
                </a:solidFill>
                <a:latin typeface="Arial" charset="0"/>
              </a:endParaRPr>
            </a:p>
          </p:txBody>
        </p:sp>
        <p:grpSp>
          <p:nvGrpSpPr>
            <p:cNvPr id="257" name="그룹 256"/>
            <p:cNvGrpSpPr/>
            <p:nvPr/>
          </p:nvGrpSpPr>
          <p:grpSpPr>
            <a:xfrm>
              <a:off x="8276344" y="6661812"/>
              <a:ext cx="1152136" cy="399768"/>
              <a:chOff x="4358333" y="4680003"/>
              <a:chExt cx="1152136" cy="399768"/>
            </a:xfrm>
          </p:grpSpPr>
          <p:cxnSp>
            <p:nvCxnSpPr>
              <p:cNvPr id="258" name="직선 연결선 257"/>
              <p:cNvCxnSpPr/>
              <p:nvPr/>
            </p:nvCxnSpPr>
            <p:spPr>
              <a:xfrm>
                <a:off x="4358333" y="4875757"/>
                <a:ext cx="888611" cy="0"/>
              </a:xfrm>
              <a:prstGeom prst="line">
                <a:avLst/>
              </a:prstGeom>
              <a:ln w="31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9" name="직사각형 258"/>
              <p:cNvSpPr/>
              <p:nvPr/>
            </p:nvSpPr>
            <p:spPr>
              <a:xfrm>
                <a:off x="5168709" y="4802772"/>
                <a:ext cx="34176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 algn="ctr" defTabSz="1147742" fontAlgn="base" latinLnBrk="0">
                  <a:spcBef>
                    <a:spcPct val="50000"/>
                  </a:spcBef>
                  <a:spcAft>
                    <a:spcPct val="0"/>
                  </a:spcAft>
                  <a:defRPr/>
                </a:pPr>
                <a:r>
                  <a:rPr lang="en-US" altLang="ko-KR" sz="1200" b="1" dirty="0" smtClean="0">
                    <a:solidFill>
                      <a:srgbClr val="000000"/>
                    </a:solidFill>
                  </a:rPr>
                  <a:t>18</a:t>
                </a:r>
                <a:endParaRPr lang="en-US" altLang="ko-KR" sz="1200" b="1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60" name="직사각형 259"/>
              <p:cNvSpPr/>
              <p:nvPr/>
            </p:nvSpPr>
            <p:spPr>
              <a:xfrm>
                <a:off x="5054331" y="4680003"/>
                <a:ext cx="34176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 algn="ctr" defTabSz="1147742" fontAlgn="base" latinLnBrk="0">
                  <a:spcBef>
                    <a:spcPct val="50000"/>
                  </a:spcBef>
                  <a:spcAft>
                    <a:spcPct val="0"/>
                  </a:spcAft>
                  <a:defRPr/>
                </a:pPr>
                <a:r>
                  <a:rPr lang="en-US" altLang="ko-KR" sz="1200" b="1" dirty="0" smtClean="0">
                    <a:solidFill>
                      <a:srgbClr val="000000"/>
                    </a:solidFill>
                  </a:rPr>
                  <a:t>12</a:t>
                </a:r>
                <a:endParaRPr lang="en-US" altLang="ko-KR" sz="1200" b="1" dirty="0">
                  <a:solidFill>
                    <a:srgbClr val="000000"/>
                  </a:solidFill>
                </a:endParaRPr>
              </a:p>
            </p:txBody>
          </p:sp>
        </p:grpSp>
        <p:cxnSp>
          <p:nvCxnSpPr>
            <p:cNvPr id="261" name="직선 연결선 260"/>
            <p:cNvCxnSpPr/>
            <p:nvPr/>
          </p:nvCxnSpPr>
          <p:spPr>
            <a:xfrm>
              <a:off x="7540846" y="5948414"/>
              <a:ext cx="3334562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직선 연결선 261"/>
            <p:cNvCxnSpPr/>
            <p:nvPr/>
          </p:nvCxnSpPr>
          <p:spPr>
            <a:xfrm>
              <a:off x="7540846" y="7087429"/>
              <a:ext cx="3334562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3" name="직사각형 262"/>
            <p:cNvSpPr/>
            <p:nvPr/>
          </p:nvSpPr>
          <p:spPr>
            <a:xfrm>
              <a:off x="10835263" y="6938811"/>
              <a:ext cx="26321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</p:grpSp>
      <p:sp>
        <p:nvSpPr>
          <p:cNvPr id="93" name="Oval 114"/>
          <p:cNvSpPr>
            <a:spLocks noChangeArrowheads="1"/>
          </p:cNvSpPr>
          <p:nvPr/>
        </p:nvSpPr>
        <p:spPr bwMode="auto">
          <a:xfrm>
            <a:off x="7746426" y="5057520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C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95" name="Oval 114"/>
          <p:cNvSpPr>
            <a:spLocks noChangeArrowheads="1"/>
          </p:cNvSpPr>
          <p:nvPr/>
        </p:nvSpPr>
        <p:spPr bwMode="auto">
          <a:xfrm>
            <a:off x="3711406" y="3875422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d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85592" y="2163019"/>
            <a:ext cx="2246363" cy="3338581"/>
          </a:xfrm>
          <a:prstGeom prst="rect">
            <a:avLst/>
          </a:prstGeom>
          <a:solidFill>
            <a:srgbClr val="FF00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4636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764170" y="179258"/>
            <a:ext cx="3382527" cy="263909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lIns="0" rIns="0" rtlCol="0" anchor="ctr">
            <a:noAutofit/>
          </a:bodyPr>
          <a:lstStyle/>
          <a:p>
            <a:r>
              <a:rPr lang="en-US" altLang="ko-KR" sz="1000" dirty="0" smtClean="0">
                <a:latin typeface="+mn-ea"/>
              </a:rPr>
              <a:t>02</a:t>
            </a:r>
            <a:r>
              <a:rPr lang="ko-KR" altLang="en-US" sz="1000" dirty="0" smtClean="0">
                <a:latin typeface="+mn-ea"/>
              </a:rPr>
              <a:t>스토어</a:t>
            </a:r>
            <a:r>
              <a:rPr lang="en-US" altLang="ko-KR" sz="1000" dirty="0" smtClean="0">
                <a:latin typeface="+mn-ea"/>
              </a:rPr>
              <a:t>_02</a:t>
            </a:r>
            <a:r>
              <a:rPr lang="ko-KR" altLang="en-US" sz="1000" dirty="0" err="1" smtClean="0">
                <a:latin typeface="+mn-ea"/>
              </a:rPr>
              <a:t>중카테고리</a:t>
            </a:r>
            <a:r>
              <a:rPr lang="en-US" altLang="ko-KR" sz="1000" dirty="0" smtClean="0">
                <a:latin typeface="+mn-ea"/>
              </a:rPr>
              <a:t>_02</a:t>
            </a:r>
            <a:r>
              <a:rPr lang="ko-KR" altLang="en-US" sz="1000" dirty="0" smtClean="0">
                <a:latin typeface="+mn-ea"/>
              </a:rPr>
              <a:t>상품케이스</a:t>
            </a:r>
            <a:r>
              <a:rPr lang="en-US" altLang="ko-KR" sz="1000" dirty="0" smtClean="0">
                <a:latin typeface="+mn-ea"/>
              </a:rPr>
              <a:t>_02</a:t>
            </a:r>
            <a:r>
              <a:rPr lang="ko-KR" altLang="en-US" sz="1000" dirty="0" err="1" smtClean="0">
                <a:latin typeface="+mn-ea"/>
              </a:rPr>
              <a:t>렌탈</a:t>
            </a:r>
            <a:endParaRPr lang="en-US" altLang="ko-KR" sz="1000" dirty="0" smtClean="0">
              <a:latin typeface="+mn-ea"/>
            </a:endParaRPr>
          </a:p>
        </p:txBody>
      </p:sp>
      <p:graphicFrame>
        <p:nvGraphicFramePr>
          <p:cNvPr id="97" name="표 96"/>
          <p:cNvGraphicFramePr>
            <a:graphicFrameLocks noGrp="1"/>
          </p:cNvGraphicFramePr>
          <p:nvPr>
            <p:extLst/>
          </p:nvPr>
        </p:nvGraphicFramePr>
        <p:xfrm>
          <a:off x="9931400" y="569135"/>
          <a:ext cx="2694672" cy="16405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/>
                <a:gridCol w="471613"/>
                <a:gridCol w="414670"/>
                <a:gridCol w="723014"/>
                <a:gridCol w="877095"/>
              </a:tblGrid>
              <a:tr h="2689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font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size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color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align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1</a:t>
                      </a:r>
                      <a:endParaRPr lang="ko-KR" altLang="en-US" sz="10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regular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12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#333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</a:rPr>
                        <a:t>Left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2</a:t>
                      </a:r>
                      <a:endParaRPr lang="ko-KR" altLang="en-US" sz="9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Bold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12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#333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Left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3</a:t>
                      </a:r>
                      <a:endParaRPr lang="ko-KR" altLang="en-US" sz="9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regular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12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#333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Left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4</a:t>
                      </a:r>
                      <a:endParaRPr lang="ko-KR" altLang="en-US" sz="9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bold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12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#333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Left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5</a:t>
                      </a:r>
                      <a:endParaRPr lang="ko-KR" altLang="en-US" sz="9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regular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12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#666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Left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1" kern="1200" baseline="0" dirty="0" smtClean="0">
                        <a:solidFill>
                          <a:srgbClr val="00000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pSp>
        <p:nvGrpSpPr>
          <p:cNvPr id="29" name="그룹 28"/>
          <p:cNvGrpSpPr/>
          <p:nvPr/>
        </p:nvGrpSpPr>
        <p:grpSpPr>
          <a:xfrm>
            <a:off x="372140" y="546347"/>
            <a:ext cx="4994591" cy="2482359"/>
            <a:chOff x="372140" y="548505"/>
            <a:chExt cx="4994591" cy="2482359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77" t="3195" r="2835" b="58250"/>
            <a:stretch/>
          </p:blipFill>
          <p:spPr>
            <a:xfrm>
              <a:off x="457200" y="872855"/>
              <a:ext cx="4040372" cy="2094213"/>
            </a:xfrm>
            <a:prstGeom prst="rect">
              <a:avLst/>
            </a:prstGeom>
          </p:spPr>
        </p:pic>
        <p:cxnSp>
          <p:nvCxnSpPr>
            <p:cNvPr id="85" name="직선 연결선 84"/>
            <p:cNvCxnSpPr/>
            <p:nvPr/>
          </p:nvCxnSpPr>
          <p:spPr>
            <a:xfrm>
              <a:off x="2354937" y="660083"/>
              <a:ext cx="0" cy="2370781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연결선 87"/>
            <p:cNvCxnSpPr/>
            <p:nvPr/>
          </p:nvCxnSpPr>
          <p:spPr>
            <a:xfrm>
              <a:off x="2514425" y="660083"/>
              <a:ext cx="0" cy="2370781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연결선 89"/>
            <p:cNvCxnSpPr/>
            <p:nvPr/>
          </p:nvCxnSpPr>
          <p:spPr>
            <a:xfrm>
              <a:off x="2523978" y="1083353"/>
              <a:ext cx="2303203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직선 연결선 90"/>
            <p:cNvCxnSpPr/>
            <p:nvPr/>
          </p:nvCxnSpPr>
          <p:spPr>
            <a:xfrm>
              <a:off x="2523978" y="1274739"/>
              <a:ext cx="2303203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직선 연결선 91"/>
            <p:cNvCxnSpPr/>
            <p:nvPr/>
          </p:nvCxnSpPr>
          <p:spPr>
            <a:xfrm>
              <a:off x="2523978" y="1466125"/>
              <a:ext cx="2303203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 92"/>
            <p:cNvCxnSpPr/>
            <p:nvPr/>
          </p:nvCxnSpPr>
          <p:spPr>
            <a:xfrm>
              <a:off x="2523978" y="1614981"/>
              <a:ext cx="2303203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 94"/>
            <p:cNvCxnSpPr/>
            <p:nvPr/>
          </p:nvCxnSpPr>
          <p:spPr>
            <a:xfrm>
              <a:off x="2523978" y="1827632"/>
              <a:ext cx="2303203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 95"/>
            <p:cNvCxnSpPr/>
            <p:nvPr/>
          </p:nvCxnSpPr>
          <p:spPr>
            <a:xfrm>
              <a:off x="2523978" y="2050916"/>
              <a:ext cx="2303203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연결선 97"/>
            <p:cNvCxnSpPr/>
            <p:nvPr/>
          </p:nvCxnSpPr>
          <p:spPr>
            <a:xfrm>
              <a:off x="2523978" y="2306097"/>
              <a:ext cx="2303203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연결선 98"/>
            <p:cNvCxnSpPr/>
            <p:nvPr/>
          </p:nvCxnSpPr>
          <p:spPr>
            <a:xfrm>
              <a:off x="372140" y="902600"/>
              <a:ext cx="4720560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2" name="직사각형 131"/>
            <p:cNvSpPr/>
            <p:nvPr/>
          </p:nvSpPr>
          <p:spPr>
            <a:xfrm>
              <a:off x="4891010" y="1686190"/>
              <a:ext cx="42030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150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cxnSp>
          <p:nvCxnSpPr>
            <p:cNvPr id="154" name="직선 연결선 153"/>
            <p:cNvCxnSpPr/>
            <p:nvPr/>
          </p:nvCxnSpPr>
          <p:spPr>
            <a:xfrm>
              <a:off x="372140" y="881338"/>
              <a:ext cx="4758660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직선 연결선 159"/>
            <p:cNvCxnSpPr/>
            <p:nvPr/>
          </p:nvCxnSpPr>
          <p:spPr>
            <a:xfrm>
              <a:off x="372140" y="2848361"/>
              <a:ext cx="4733260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직선 연결선 160"/>
            <p:cNvCxnSpPr/>
            <p:nvPr/>
          </p:nvCxnSpPr>
          <p:spPr>
            <a:xfrm>
              <a:off x="372140" y="2816463"/>
              <a:ext cx="4729024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4" name="직사각형 173"/>
            <p:cNvSpPr/>
            <p:nvPr/>
          </p:nvSpPr>
          <p:spPr>
            <a:xfrm>
              <a:off x="5103517" y="767980"/>
              <a:ext cx="26321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175" name="직사각형 174"/>
            <p:cNvSpPr/>
            <p:nvPr/>
          </p:nvSpPr>
          <p:spPr>
            <a:xfrm>
              <a:off x="5091944" y="2681841"/>
              <a:ext cx="26321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2523978" y="1083353"/>
              <a:ext cx="2101185" cy="191386"/>
            </a:xfrm>
            <a:prstGeom prst="rect">
              <a:avLst/>
            </a:prstGeom>
            <a:solidFill>
              <a:srgbClr val="FF00F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6" name="직사각형 175"/>
            <p:cNvSpPr/>
            <p:nvPr/>
          </p:nvSpPr>
          <p:spPr>
            <a:xfrm>
              <a:off x="2523978" y="1285372"/>
              <a:ext cx="2101185" cy="191386"/>
            </a:xfrm>
            <a:prstGeom prst="rect">
              <a:avLst/>
            </a:prstGeom>
            <a:solidFill>
              <a:srgbClr val="FF00F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7" name="직사각형 176"/>
            <p:cNvSpPr/>
            <p:nvPr/>
          </p:nvSpPr>
          <p:spPr>
            <a:xfrm>
              <a:off x="2523978" y="1614980"/>
              <a:ext cx="2101185" cy="696419"/>
            </a:xfrm>
            <a:prstGeom prst="rect">
              <a:avLst/>
            </a:prstGeom>
            <a:solidFill>
              <a:srgbClr val="FF00F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0" name="직사각형 179"/>
            <p:cNvSpPr/>
            <p:nvPr/>
          </p:nvSpPr>
          <p:spPr>
            <a:xfrm>
              <a:off x="4597748" y="856851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10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181" name="직사각형 180"/>
            <p:cNvSpPr/>
            <p:nvPr/>
          </p:nvSpPr>
          <p:spPr>
            <a:xfrm>
              <a:off x="4597748" y="1069502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16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182" name="직사각형 181"/>
            <p:cNvSpPr/>
            <p:nvPr/>
          </p:nvSpPr>
          <p:spPr>
            <a:xfrm>
              <a:off x="4597748" y="1250255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16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183" name="직사각형 182"/>
            <p:cNvSpPr/>
            <p:nvPr/>
          </p:nvSpPr>
          <p:spPr>
            <a:xfrm>
              <a:off x="4597748" y="1409743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10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184" name="직사각형 183"/>
            <p:cNvSpPr/>
            <p:nvPr/>
          </p:nvSpPr>
          <p:spPr>
            <a:xfrm>
              <a:off x="4597748" y="1601129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19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185" name="직사각형 184"/>
            <p:cNvSpPr/>
            <p:nvPr/>
          </p:nvSpPr>
          <p:spPr>
            <a:xfrm>
              <a:off x="4597748" y="1813780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19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186" name="직사각형 185"/>
            <p:cNvSpPr/>
            <p:nvPr/>
          </p:nvSpPr>
          <p:spPr>
            <a:xfrm>
              <a:off x="4597748" y="2058329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19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193" name="직사각형 192"/>
            <p:cNvSpPr/>
            <p:nvPr/>
          </p:nvSpPr>
          <p:spPr>
            <a:xfrm>
              <a:off x="2247952" y="548505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15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194" name="Oval 114"/>
            <p:cNvSpPr>
              <a:spLocks noChangeArrowheads="1"/>
            </p:cNvSpPr>
            <p:nvPr/>
          </p:nvSpPr>
          <p:spPr bwMode="auto">
            <a:xfrm>
              <a:off x="2523978" y="1097205"/>
              <a:ext cx="180975" cy="180975"/>
            </a:xfrm>
            <a:prstGeom prst="ellipse">
              <a:avLst/>
            </a:prstGeom>
            <a:solidFill>
              <a:srgbClr val="0070C0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1pPr>
              <a:lvl2pPr marL="4572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2pPr>
              <a:lvl3pPr marL="9144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3pPr>
              <a:lvl4pPr marL="1371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4pPr>
              <a:lvl5pPr marL="18288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9pPr>
            </a:lstStyle>
            <a:p>
              <a:pPr algn="ctr" defTabSz="793750"/>
              <a:r>
                <a:rPr lang="en-US" altLang="ko-KR" b="1" dirty="0" smtClean="0">
                  <a:solidFill>
                    <a:schemeClr val="bg1"/>
                  </a:solidFill>
                  <a:latin typeface="Arial" charset="0"/>
                </a:rPr>
                <a:t>1</a:t>
              </a:r>
              <a:endParaRPr lang="en-US" altLang="ko-KR" b="1" dirty="0">
                <a:solidFill>
                  <a:schemeClr val="bg1"/>
                </a:solidFill>
                <a:latin typeface="Arial" charset="0"/>
              </a:endParaRPr>
            </a:p>
          </p:txBody>
        </p:sp>
        <p:sp>
          <p:nvSpPr>
            <p:cNvPr id="195" name="Oval 114"/>
            <p:cNvSpPr>
              <a:spLocks noChangeArrowheads="1"/>
            </p:cNvSpPr>
            <p:nvPr/>
          </p:nvSpPr>
          <p:spPr bwMode="auto">
            <a:xfrm>
              <a:off x="2523978" y="1607568"/>
              <a:ext cx="180975" cy="180975"/>
            </a:xfrm>
            <a:prstGeom prst="ellipse">
              <a:avLst/>
            </a:prstGeom>
            <a:solidFill>
              <a:srgbClr val="0070C0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1pPr>
              <a:lvl2pPr marL="4572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2pPr>
              <a:lvl3pPr marL="9144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3pPr>
              <a:lvl4pPr marL="1371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4pPr>
              <a:lvl5pPr marL="18288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9pPr>
            </a:lstStyle>
            <a:p>
              <a:pPr algn="ctr" defTabSz="793750"/>
              <a:r>
                <a:rPr lang="en-US" altLang="ko-KR" b="1" dirty="0" smtClean="0">
                  <a:solidFill>
                    <a:schemeClr val="bg1"/>
                  </a:solidFill>
                  <a:latin typeface="Arial" charset="0"/>
                </a:rPr>
                <a:t>2</a:t>
              </a:r>
              <a:endParaRPr lang="en-US" altLang="ko-KR" b="1" dirty="0">
                <a:solidFill>
                  <a:schemeClr val="bg1"/>
                </a:solidFill>
                <a:latin typeface="Arial" charset="0"/>
              </a:endParaRPr>
            </a:p>
          </p:txBody>
        </p:sp>
        <p:sp>
          <p:nvSpPr>
            <p:cNvPr id="196" name="Oval 114"/>
            <p:cNvSpPr>
              <a:spLocks noChangeArrowheads="1"/>
            </p:cNvSpPr>
            <p:nvPr/>
          </p:nvSpPr>
          <p:spPr bwMode="auto">
            <a:xfrm>
              <a:off x="2523978" y="1884015"/>
              <a:ext cx="180975" cy="180975"/>
            </a:xfrm>
            <a:prstGeom prst="ellipse">
              <a:avLst/>
            </a:prstGeom>
            <a:solidFill>
              <a:srgbClr val="0070C0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1pPr>
              <a:lvl2pPr marL="4572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2pPr>
              <a:lvl3pPr marL="9144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3pPr>
              <a:lvl4pPr marL="1371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4pPr>
              <a:lvl5pPr marL="18288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9pPr>
            </a:lstStyle>
            <a:p>
              <a:pPr algn="ctr" defTabSz="793750"/>
              <a:r>
                <a:rPr lang="en-US" altLang="ko-KR" b="1" dirty="0" smtClean="0">
                  <a:solidFill>
                    <a:schemeClr val="bg1"/>
                  </a:solidFill>
                  <a:latin typeface="Arial" charset="0"/>
                </a:rPr>
                <a:t>4</a:t>
              </a:r>
              <a:endParaRPr lang="en-US" altLang="ko-KR" b="1" dirty="0">
                <a:solidFill>
                  <a:schemeClr val="bg1"/>
                </a:solidFill>
                <a:latin typeface="Arial" charset="0"/>
              </a:endParaRPr>
            </a:p>
          </p:txBody>
        </p:sp>
        <p:sp>
          <p:nvSpPr>
            <p:cNvPr id="197" name="Oval 114"/>
            <p:cNvSpPr>
              <a:spLocks noChangeArrowheads="1"/>
            </p:cNvSpPr>
            <p:nvPr/>
          </p:nvSpPr>
          <p:spPr bwMode="auto">
            <a:xfrm>
              <a:off x="2523978" y="2107298"/>
              <a:ext cx="180975" cy="180975"/>
            </a:xfrm>
            <a:prstGeom prst="ellipse">
              <a:avLst/>
            </a:prstGeom>
            <a:solidFill>
              <a:srgbClr val="0070C0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1pPr>
              <a:lvl2pPr marL="4572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2pPr>
              <a:lvl3pPr marL="9144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3pPr>
              <a:lvl4pPr marL="1371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4pPr>
              <a:lvl5pPr marL="18288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9pPr>
            </a:lstStyle>
            <a:p>
              <a:pPr algn="ctr" defTabSz="793750"/>
              <a:r>
                <a:rPr lang="en-US" altLang="ko-KR" b="1" dirty="0" smtClean="0">
                  <a:solidFill>
                    <a:schemeClr val="bg1"/>
                  </a:solidFill>
                  <a:latin typeface="Arial" charset="0"/>
                </a:rPr>
                <a:t>4</a:t>
              </a:r>
              <a:endParaRPr lang="en-US" altLang="ko-KR" b="1" dirty="0">
                <a:solidFill>
                  <a:schemeClr val="bg1"/>
                </a:solidFill>
                <a:latin typeface="Arial" charset="0"/>
              </a:endParaRPr>
            </a:p>
          </p:txBody>
        </p:sp>
        <p:sp>
          <p:nvSpPr>
            <p:cNvPr id="198" name="Oval 114"/>
            <p:cNvSpPr>
              <a:spLocks noChangeArrowheads="1"/>
            </p:cNvSpPr>
            <p:nvPr/>
          </p:nvSpPr>
          <p:spPr bwMode="auto">
            <a:xfrm>
              <a:off x="3076871" y="1884015"/>
              <a:ext cx="180975" cy="180975"/>
            </a:xfrm>
            <a:prstGeom prst="ellipse">
              <a:avLst/>
            </a:prstGeom>
            <a:solidFill>
              <a:srgbClr val="0070C0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1pPr>
              <a:lvl2pPr marL="4572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2pPr>
              <a:lvl3pPr marL="9144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3pPr>
              <a:lvl4pPr marL="1371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4pPr>
              <a:lvl5pPr marL="18288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9pPr>
            </a:lstStyle>
            <a:p>
              <a:pPr algn="ctr" defTabSz="793750"/>
              <a:r>
                <a:rPr lang="en-US" altLang="ko-KR" b="1" dirty="0" smtClean="0">
                  <a:solidFill>
                    <a:schemeClr val="bg1"/>
                  </a:solidFill>
                  <a:latin typeface="Arial" charset="0"/>
                </a:rPr>
                <a:t>5</a:t>
              </a:r>
              <a:endParaRPr lang="en-US" altLang="ko-KR" b="1" dirty="0">
                <a:solidFill>
                  <a:schemeClr val="bg1"/>
                </a:solidFill>
                <a:latin typeface="Arial" charset="0"/>
              </a:endParaRPr>
            </a:p>
          </p:txBody>
        </p:sp>
        <p:sp>
          <p:nvSpPr>
            <p:cNvPr id="199" name="Oval 114"/>
            <p:cNvSpPr>
              <a:spLocks noChangeArrowheads="1"/>
            </p:cNvSpPr>
            <p:nvPr/>
          </p:nvSpPr>
          <p:spPr bwMode="auto">
            <a:xfrm>
              <a:off x="3076871" y="2107298"/>
              <a:ext cx="180975" cy="180975"/>
            </a:xfrm>
            <a:prstGeom prst="ellipse">
              <a:avLst/>
            </a:prstGeom>
            <a:solidFill>
              <a:srgbClr val="0070C0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1pPr>
              <a:lvl2pPr marL="4572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2pPr>
              <a:lvl3pPr marL="9144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3pPr>
              <a:lvl4pPr marL="1371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4pPr>
              <a:lvl5pPr marL="18288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9pPr>
            </a:lstStyle>
            <a:p>
              <a:pPr algn="ctr" defTabSz="793750"/>
              <a:r>
                <a:rPr lang="en-US" altLang="ko-KR" b="1" dirty="0" smtClean="0">
                  <a:solidFill>
                    <a:schemeClr val="bg1"/>
                  </a:solidFill>
                  <a:latin typeface="Arial" charset="0"/>
                </a:rPr>
                <a:t>5</a:t>
              </a:r>
              <a:endParaRPr lang="en-US" altLang="ko-KR" b="1" dirty="0">
                <a:solidFill>
                  <a:schemeClr val="bg1"/>
                </a:solidFill>
                <a:latin typeface="Arial" charset="0"/>
              </a:endParaRPr>
            </a:p>
          </p:txBody>
        </p:sp>
        <p:sp>
          <p:nvSpPr>
            <p:cNvPr id="213" name="Oval 114"/>
            <p:cNvSpPr>
              <a:spLocks noChangeArrowheads="1"/>
            </p:cNvSpPr>
            <p:nvPr/>
          </p:nvSpPr>
          <p:spPr bwMode="auto">
            <a:xfrm>
              <a:off x="3534071" y="1607569"/>
              <a:ext cx="180975" cy="180975"/>
            </a:xfrm>
            <a:prstGeom prst="ellipse">
              <a:avLst/>
            </a:prstGeom>
            <a:solidFill>
              <a:srgbClr val="0070C0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1pPr>
              <a:lvl2pPr marL="4572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2pPr>
              <a:lvl3pPr marL="9144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3pPr>
              <a:lvl4pPr marL="1371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4pPr>
              <a:lvl5pPr marL="18288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9pPr>
            </a:lstStyle>
            <a:p>
              <a:pPr algn="ctr" defTabSz="793750"/>
              <a:r>
                <a:rPr lang="en-US" altLang="ko-KR" b="1" dirty="0" smtClean="0">
                  <a:solidFill>
                    <a:schemeClr val="bg1"/>
                  </a:solidFill>
                  <a:latin typeface="Arial" charset="0"/>
                </a:rPr>
                <a:t>3</a:t>
              </a:r>
              <a:endParaRPr lang="en-US" altLang="ko-KR" b="1" dirty="0">
                <a:solidFill>
                  <a:schemeClr val="bg1"/>
                </a:solidFill>
                <a:latin typeface="Arial" charset="0"/>
              </a:endParaRPr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397887" y="3117551"/>
            <a:ext cx="4092662" cy="4289309"/>
            <a:chOff x="397887" y="3805732"/>
            <a:chExt cx="4092662" cy="4289309"/>
          </a:xfrm>
        </p:grpSpPr>
        <p:pic>
          <p:nvPicPr>
            <p:cNvPr id="201" name="그림 200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45" r="44009" b="36060"/>
            <a:stretch/>
          </p:blipFill>
          <p:spPr>
            <a:xfrm>
              <a:off x="466690" y="4185668"/>
              <a:ext cx="2147775" cy="3795072"/>
            </a:xfrm>
            <a:prstGeom prst="rect">
              <a:avLst/>
            </a:prstGeom>
          </p:spPr>
        </p:pic>
        <p:cxnSp>
          <p:nvCxnSpPr>
            <p:cNvPr id="202" name="직선 연결선 201"/>
            <p:cNvCxnSpPr/>
            <p:nvPr/>
          </p:nvCxnSpPr>
          <p:spPr>
            <a:xfrm>
              <a:off x="472974" y="4055533"/>
              <a:ext cx="0" cy="3996978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직선 연결선 202"/>
            <p:cNvCxnSpPr/>
            <p:nvPr/>
          </p:nvCxnSpPr>
          <p:spPr>
            <a:xfrm>
              <a:off x="643095" y="4055533"/>
              <a:ext cx="0" cy="4007611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직선 연결선 203"/>
            <p:cNvCxnSpPr/>
            <p:nvPr/>
          </p:nvCxnSpPr>
          <p:spPr>
            <a:xfrm>
              <a:off x="2259244" y="4055533"/>
              <a:ext cx="0" cy="4018243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직선 연결선 204"/>
            <p:cNvCxnSpPr/>
            <p:nvPr/>
          </p:nvCxnSpPr>
          <p:spPr>
            <a:xfrm>
              <a:off x="2461263" y="4055533"/>
              <a:ext cx="0" cy="4039508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6" name="직사각형 205"/>
            <p:cNvSpPr/>
            <p:nvPr/>
          </p:nvSpPr>
          <p:spPr>
            <a:xfrm>
              <a:off x="397887" y="3805732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15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207" name="직사각형 206"/>
            <p:cNvSpPr/>
            <p:nvPr/>
          </p:nvSpPr>
          <p:spPr>
            <a:xfrm>
              <a:off x="2194789" y="3826997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16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208" name="직사각형 207"/>
            <p:cNvSpPr/>
            <p:nvPr/>
          </p:nvSpPr>
          <p:spPr>
            <a:xfrm>
              <a:off x="1219850" y="3869527"/>
              <a:ext cx="42030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137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cxnSp>
          <p:nvCxnSpPr>
            <p:cNvPr id="209" name="직선 연결선 208"/>
            <p:cNvCxnSpPr/>
            <p:nvPr/>
          </p:nvCxnSpPr>
          <p:spPr>
            <a:xfrm>
              <a:off x="648586" y="4276788"/>
              <a:ext cx="2428285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직선 연결선 210"/>
            <p:cNvCxnSpPr/>
            <p:nvPr/>
          </p:nvCxnSpPr>
          <p:spPr>
            <a:xfrm>
              <a:off x="648586" y="5892937"/>
              <a:ext cx="2428285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2" name="직사각형 211"/>
            <p:cNvSpPr/>
            <p:nvPr/>
          </p:nvSpPr>
          <p:spPr>
            <a:xfrm>
              <a:off x="2782836" y="4975313"/>
              <a:ext cx="42030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137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cxnSp>
          <p:nvCxnSpPr>
            <p:cNvPr id="214" name="직선 연결선 213"/>
            <p:cNvCxnSpPr/>
            <p:nvPr/>
          </p:nvCxnSpPr>
          <p:spPr>
            <a:xfrm>
              <a:off x="648586" y="5988630"/>
              <a:ext cx="2428285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직선 연결선 214"/>
            <p:cNvCxnSpPr/>
            <p:nvPr/>
          </p:nvCxnSpPr>
          <p:spPr>
            <a:xfrm>
              <a:off x="648586" y="6148118"/>
              <a:ext cx="2428285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직선 연결선 215"/>
            <p:cNvCxnSpPr/>
            <p:nvPr/>
          </p:nvCxnSpPr>
          <p:spPr>
            <a:xfrm>
              <a:off x="648586" y="6339504"/>
              <a:ext cx="2428285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직선 연결선 216"/>
            <p:cNvCxnSpPr/>
            <p:nvPr/>
          </p:nvCxnSpPr>
          <p:spPr>
            <a:xfrm>
              <a:off x="648586" y="6467094"/>
              <a:ext cx="2428285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직선 연결선 217"/>
            <p:cNvCxnSpPr/>
            <p:nvPr/>
          </p:nvCxnSpPr>
          <p:spPr>
            <a:xfrm>
              <a:off x="648586" y="6637215"/>
              <a:ext cx="2428285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직선 연결선 218"/>
            <p:cNvCxnSpPr/>
            <p:nvPr/>
          </p:nvCxnSpPr>
          <p:spPr>
            <a:xfrm>
              <a:off x="648586" y="6860499"/>
              <a:ext cx="2428285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직선 연결선 219"/>
            <p:cNvCxnSpPr/>
            <p:nvPr/>
          </p:nvCxnSpPr>
          <p:spPr>
            <a:xfrm>
              <a:off x="648586" y="7083782"/>
              <a:ext cx="2428285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직선 연결선 220"/>
            <p:cNvCxnSpPr/>
            <p:nvPr/>
          </p:nvCxnSpPr>
          <p:spPr>
            <a:xfrm>
              <a:off x="648586" y="7285801"/>
              <a:ext cx="2428285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직선 연결선 221"/>
            <p:cNvCxnSpPr/>
            <p:nvPr/>
          </p:nvCxnSpPr>
          <p:spPr>
            <a:xfrm>
              <a:off x="648586" y="7381494"/>
              <a:ext cx="2428285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직선 연결선 222"/>
            <p:cNvCxnSpPr/>
            <p:nvPr/>
          </p:nvCxnSpPr>
          <p:spPr>
            <a:xfrm>
              <a:off x="648586" y="7413392"/>
              <a:ext cx="2428285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직사각형 20"/>
            <p:cNvSpPr/>
            <p:nvPr/>
          </p:nvSpPr>
          <p:spPr>
            <a:xfrm>
              <a:off x="643095" y="5988630"/>
              <a:ext cx="1616149" cy="350874"/>
            </a:xfrm>
            <a:prstGeom prst="rect">
              <a:avLst/>
            </a:prstGeom>
            <a:solidFill>
              <a:srgbClr val="FF00F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5" name="직사각형 224"/>
            <p:cNvSpPr/>
            <p:nvPr/>
          </p:nvSpPr>
          <p:spPr>
            <a:xfrm>
              <a:off x="643095" y="6477728"/>
              <a:ext cx="1616149" cy="804850"/>
            </a:xfrm>
            <a:prstGeom prst="rect">
              <a:avLst/>
            </a:prstGeom>
            <a:solidFill>
              <a:srgbClr val="FF00F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6" name="직사각형 225"/>
            <p:cNvSpPr/>
            <p:nvPr/>
          </p:nvSpPr>
          <p:spPr>
            <a:xfrm>
              <a:off x="2628601" y="5923608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16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227" name="직사각형 226"/>
            <p:cNvSpPr/>
            <p:nvPr/>
          </p:nvSpPr>
          <p:spPr>
            <a:xfrm>
              <a:off x="2628601" y="6125627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16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228" name="직사각형 227"/>
            <p:cNvSpPr/>
            <p:nvPr/>
          </p:nvSpPr>
          <p:spPr>
            <a:xfrm>
              <a:off x="3086966" y="6263850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10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229" name="직사각형 228"/>
            <p:cNvSpPr/>
            <p:nvPr/>
          </p:nvSpPr>
          <p:spPr>
            <a:xfrm>
              <a:off x="2663282" y="6444604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19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230" name="직사각형 229"/>
            <p:cNvSpPr/>
            <p:nvPr/>
          </p:nvSpPr>
          <p:spPr>
            <a:xfrm>
              <a:off x="2663282" y="6614725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19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231" name="직사각형 230"/>
            <p:cNvSpPr/>
            <p:nvPr/>
          </p:nvSpPr>
          <p:spPr>
            <a:xfrm>
              <a:off x="2663282" y="6848641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19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232" name="직사각형 231"/>
            <p:cNvSpPr/>
            <p:nvPr/>
          </p:nvSpPr>
          <p:spPr>
            <a:xfrm>
              <a:off x="2663282" y="7040027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19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233" name="직사각형 232"/>
            <p:cNvSpPr/>
            <p:nvPr/>
          </p:nvSpPr>
          <p:spPr>
            <a:xfrm>
              <a:off x="3126239" y="7178250"/>
              <a:ext cx="263213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5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235" name="직사각형 234"/>
            <p:cNvSpPr/>
            <p:nvPr/>
          </p:nvSpPr>
          <p:spPr>
            <a:xfrm>
              <a:off x="436203" y="7241383"/>
              <a:ext cx="26321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cxnSp>
          <p:nvCxnSpPr>
            <p:cNvPr id="236" name="직선 연결선 235"/>
            <p:cNvCxnSpPr/>
            <p:nvPr/>
          </p:nvCxnSpPr>
          <p:spPr>
            <a:xfrm>
              <a:off x="648586" y="7742558"/>
              <a:ext cx="2428285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직선 연결선 236"/>
            <p:cNvCxnSpPr/>
            <p:nvPr/>
          </p:nvCxnSpPr>
          <p:spPr>
            <a:xfrm>
              <a:off x="648586" y="7923754"/>
              <a:ext cx="2428285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8" name="직사각형 237"/>
            <p:cNvSpPr/>
            <p:nvPr/>
          </p:nvSpPr>
          <p:spPr>
            <a:xfrm>
              <a:off x="3058746" y="7713706"/>
              <a:ext cx="1431803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16(</a:t>
              </a:r>
              <a:r>
                <a:rPr lang="ko-KR" altLang="en-US" sz="1200" b="1" dirty="0" err="1" smtClean="0">
                  <a:solidFill>
                    <a:srgbClr val="000000"/>
                  </a:solidFill>
                </a:rPr>
                <a:t>소구</a:t>
              </a:r>
              <a:r>
                <a:rPr lang="ko-KR" altLang="en-US" sz="1200" b="1" dirty="0" smtClean="0">
                  <a:solidFill>
                    <a:srgbClr val="000000"/>
                  </a:solidFill>
                </a:rPr>
                <a:t> 사이 간격</a:t>
              </a:r>
              <a:r>
                <a:rPr lang="en-US" altLang="ko-KR" sz="1200" b="1" dirty="0" smtClean="0">
                  <a:solidFill>
                    <a:srgbClr val="000000"/>
                  </a:solidFill>
                </a:rPr>
                <a:t>)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239" name="직사각형 238"/>
            <p:cNvSpPr/>
            <p:nvPr/>
          </p:nvSpPr>
          <p:spPr>
            <a:xfrm>
              <a:off x="2702655" y="7455645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30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240" name="직사각형 239"/>
            <p:cNvSpPr/>
            <p:nvPr/>
          </p:nvSpPr>
          <p:spPr>
            <a:xfrm>
              <a:off x="3033803" y="5806650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10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241" name="직사각형 240"/>
            <p:cNvSpPr/>
            <p:nvPr/>
          </p:nvSpPr>
          <p:spPr>
            <a:xfrm>
              <a:off x="643095" y="7487821"/>
              <a:ext cx="1616149" cy="154108"/>
            </a:xfrm>
            <a:prstGeom prst="rect">
              <a:avLst/>
            </a:prstGeom>
            <a:solidFill>
              <a:srgbClr val="FF00F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5164042" y="1923300"/>
            <a:ext cx="4666028" cy="5614680"/>
            <a:chOff x="4526018" y="2930606"/>
            <a:chExt cx="4666028" cy="5614680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54" r="670" b="7438"/>
            <a:stretch/>
          </p:blipFill>
          <p:spPr>
            <a:xfrm>
              <a:off x="4939508" y="3083816"/>
              <a:ext cx="3477783" cy="5341728"/>
            </a:xfrm>
            <a:prstGeom prst="rect">
              <a:avLst/>
            </a:prstGeom>
          </p:spPr>
        </p:pic>
        <p:cxnSp>
          <p:nvCxnSpPr>
            <p:cNvPr id="243" name="직선 연결선 242"/>
            <p:cNvCxnSpPr/>
            <p:nvPr/>
          </p:nvCxnSpPr>
          <p:spPr>
            <a:xfrm>
              <a:off x="4851009" y="3082274"/>
              <a:ext cx="3759200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직선 연결선 243"/>
            <p:cNvCxnSpPr/>
            <p:nvPr/>
          </p:nvCxnSpPr>
          <p:spPr>
            <a:xfrm>
              <a:off x="4696131" y="6569753"/>
              <a:ext cx="4203320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직선 연결선 244"/>
            <p:cNvCxnSpPr/>
            <p:nvPr/>
          </p:nvCxnSpPr>
          <p:spPr>
            <a:xfrm>
              <a:off x="4720856" y="6707977"/>
              <a:ext cx="4178595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직선 연결선 246"/>
            <p:cNvCxnSpPr/>
            <p:nvPr/>
          </p:nvCxnSpPr>
          <p:spPr>
            <a:xfrm>
              <a:off x="5114260" y="6878098"/>
              <a:ext cx="3785191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직선 연결선 247"/>
            <p:cNvCxnSpPr/>
            <p:nvPr/>
          </p:nvCxnSpPr>
          <p:spPr>
            <a:xfrm>
              <a:off x="5114260" y="7026954"/>
              <a:ext cx="3785191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직선 연결선 248"/>
            <p:cNvCxnSpPr/>
            <p:nvPr/>
          </p:nvCxnSpPr>
          <p:spPr>
            <a:xfrm>
              <a:off x="5114260" y="7154545"/>
              <a:ext cx="3785191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직선 연결선 249"/>
            <p:cNvCxnSpPr/>
            <p:nvPr/>
          </p:nvCxnSpPr>
          <p:spPr>
            <a:xfrm>
              <a:off x="5114260" y="7345931"/>
              <a:ext cx="3785191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직선 연결선 250"/>
            <p:cNvCxnSpPr/>
            <p:nvPr/>
          </p:nvCxnSpPr>
          <p:spPr>
            <a:xfrm>
              <a:off x="5114260" y="7547949"/>
              <a:ext cx="3785191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직선 연결선 251"/>
            <p:cNvCxnSpPr/>
            <p:nvPr/>
          </p:nvCxnSpPr>
          <p:spPr>
            <a:xfrm>
              <a:off x="5114260" y="7739335"/>
              <a:ext cx="3785191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직선 연결선 252"/>
            <p:cNvCxnSpPr/>
            <p:nvPr/>
          </p:nvCxnSpPr>
          <p:spPr>
            <a:xfrm>
              <a:off x="5114260" y="7867939"/>
              <a:ext cx="3785191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직선 연결선 253"/>
            <p:cNvCxnSpPr/>
            <p:nvPr/>
          </p:nvCxnSpPr>
          <p:spPr>
            <a:xfrm>
              <a:off x="5114260" y="8178055"/>
              <a:ext cx="3785191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직선 연결선 254"/>
            <p:cNvCxnSpPr/>
            <p:nvPr/>
          </p:nvCxnSpPr>
          <p:spPr>
            <a:xfrm>
              <a:off x="4939508" y="2964910"/>
              <a:ext cx="0" cy="5580376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직선 연결선 255"/>
            <p:cNvCxnSpPr/>
            <p:nvPr/>
          </p:nvCxnSpPr>
          <p:spPr>
            <a:xfrm>
              <a:off x="5088364" y="6347637"/>
              <a:ext cx="0" cy="1850065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7" name="직사각형 256"/>
            <p:cNvSpPr/>
            <p:nvPr/>
          </p:nvSpPr>
          <p:spPr>
            <a:xfrm>
              <a:off x="4526018" y="6512006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15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258" name="직사각형 257"/>
            <p:cNvSpPr/>
            <p:nvPr/>
          </p:nvSpPr>
          <p:spPr>
            <a:xfrm>
              <a:off x="4876892" y="6118601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15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259" name="직사각형 258"/>
            <p:cNvSpPr/>
            <p:nvPr/>
          </p:nvSpPr>
          <p:spPr>
            <a:xfrm>
              <a:off x="8583586" y="6660861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16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260" name="직사각형 259"/>
            <p:cNvSpPr/>
            <p:nvPr/>
          </p:nvSpPr>
          <p:spPr>
            <a:xfrm>
              <a:off x="8583586" y="6809717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16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262" name="직사각형 261"/>
            <p:cNvSpPr/>
            <p:nvPr/>
          </p:nvSpPr>
          <p:spPr>
            <a:xfrm>
              <a:off x="8583586" y="7128694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19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265" name="직사각형 264"/>
            <p:cNvSpPr/>
            <p:nvPr/>
          </p:nvSpPr>
          <p:spPr>
            <a:xfrm>
              <a:off x="8583586" y="7320080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19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266" name="직사각형 265"/>
            <p:cNvSpPr/>
            <p:nvPr/>
          </p:nvSpPr>
          <p:spPr>
            <a:xfrm>
              <a:off x="8583586" y="7500834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19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267" name="직사각형 266"/>
            <p:cNvSpPr/>
            <p:nvPr/>
          </p:nvSpPr>
          <p:spPr>
            <a:xfrm>
              <a:off x="8681855" y="7665202"/>
              <a:ext cx="263213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8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268" name="직사각형 267"/>
            <p:cNvSpPr/>
            <p:nvPr/>
          </p:nvSpPr>
          <p:spPr>
            <a:xfrm>
              <a:off x="8583586" y="7849177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30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269" name="직사각형 268"/>
            <p:cNvSpPr/>
            <p:nvPr/>
          </p:nvSpPr>
          <p:spPr>
            <a:xfrm>
              <a:off x="8603308" y="8116279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20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270" name="직사각형 269"/>
            <p:cNvSpPr/>
            <p:nvPr/>
          </p:nvSpPr>
          <p:spPr>
            <a:xfrm>
              <a:off x="8850286" y="6957909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10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271" name="직사각형 270"/>
            <p:cNvSpPr/>
            <p:nvPr/>
          </p:nvSpPr>
          <p:spPr>
            <a:xfrm>
              <a:off x="5088363" y="6702158"/>
              <a:ext cx="3188862" cy="324422"/>
            </a:xfrm>
            <a:prstGeom prst="rect">
              <a:avLst/>
            </a:prstGeom>
            <a:solidFill>
              <a:srgbClr val="FF00F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2" name="직사각형 271"/>
            <p:cNvSpPr/>
            <p:nvPr/>
          </p:nvSpPr>
          <p:spPr>
            <a:xfrm>
              <a:off x="5088363" y="7149833"/>
              <a:ext cx="3188862" cy="589502"/>
            </a:xfrm>
            <a:prstGeom prst="rect">
              <a:avLst/>
            </a:prstGeom>
            <a:solidFill>
              <a:srgbClr val="FF00F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3" name="직사각형 272"/>
            <p:cNvSpPr/>
            <p:nvPr/>
          </p:nvSpPr>
          <p:spPr>
            <a:xfrm>
              <a:off x="5088363" y="7869651"/>
              <a:ext cx="3188862" cy="305520"/>
            </a:xfrm>
            <a:prstGeom prst="rect">
              <a:avLst/>
            </a:prstGeom>
            <a:solidFill>
              <a:srgbClr val="FF00F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4" name="직사각형 273"/>
            <p:cNvSpPr/>
            <p:nvPr/>
          </p:nvSpPr>
          <p:spPr>
            <a:xfrm>
              <a:off x="8449144" y="4787981"/>
              <a:ext cx="42030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320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cxnSp>
          <p:nvCxnSpPr>
            <p:cNvPr id="275" name="직선 연결선 274"/>
            <p:cNvCxnSpPr/>
            <p:nvPr/>
          </p:nvCxnSpPr>
          <p:spPr>
            <a:xfrm>
              <a:off x="4696131" y="6541178"/>
              <a:ext cx="4203320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6" name="직사각형 275"/>
            <p:cNvSpPr/>
            <p:nvPr/>
          </p:nvSpPr>
          <p:spPr>
            <a:xfrm>
              <a:off x="8927741" y="6416756"/>
              <a:ext cx="26321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cxnSp>
          <p:nvCxnSpPr>
            <p:cNvPr id="277" name="직선 연결선 276"/>
            <p:cNvCxnSpPr/>
            <p:nvPr/>
          </p:nvCxnSpPr>
          <p:spPr>
            <a:xfrm>
              <a:off x="4851009" y="3053699"/>
              <a:ext cx="3759200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8" name="직사각형 277"/>
            <p:cNvSpPr/>
            <p:nvPr/>
          </p:nvSpPr>
          <p:spPr>
            <a:xfrm>
              <a:off x="8635943" y="2930606"/>
              <a:ext cx="26321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cxnSp>
          <p:nvCxnSpPr>
            <p:cNvPr id="117" name="직선 연결선 116"/>
            <p:cNvCxnSpPr/>
            <p:nvPr/>
          </p:nvCxnSpPr>
          <p:spPr>
            <a:xfrm>
              <a:off x="4720856" y="8329948"/>
              <a:ext cx="4178595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직선 연결선 120"/>
            <p:cNvCxnSpPr/>
            <p:nvPr/>
          </p:nvCxnSpPr>
          <p:spPr>
            <a:xfrm>
              <a:off x="5114260" y="7846168"/>
              <a:ext cx="3785191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3" name="직사각형 122"/>
            <p:cNvSpPr/>
            <p:nvPr/>
          </p:nvSpPr>
          <p:spPr>
            <a:xfrm>
              <a:off x="8834255" y="7741402"/>
              <a:ext cx="263213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115" name="Oval 114"/>
            <p:cNvSpPr>
              <a:spLocks noChangeArrowheads="1"/>
            </p:cNvSpPr>
            <p:nvPr/>
          </p:nvSpPr>
          <p:spPr bwMode="auto">
            <a:xfrm>
              <a:off x="5104246" y="7749745"/>
              <a:ext cx="180975" cy="180975"/>
            </a:xfrm>
            <a:prstGeom prst="ellipse">
              <a:avLst/>
            </a:prstGeom>
            <a:solidFill>
              <a:srgbClr val="C00000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1pPr>
              <a:lvl2pPr marL="4572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2pPr>
              <a:lvl3pPr marL="9144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3pPr>
              <a:lvl4pPr marL="1371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4pPr>
              <a:lvl5pPr marL="18288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9pPr>
            </a:lstStyle>
            <a:p>
              <a:pPr algn="ctr" defTabSz="793750"/>
              <a:r>
                <a:rPr lang="en-US" altLang="ko-KR" b="1" dirty="0" smtClean="0">
                  <a:solidFill>
                    <a:schemeClr val="bg1"/>
                  </a:solidFill>
                  <a:latin typeface="Arial" charset="0"/>
                </a:rPr>
                <a:t>B</a:t>
              </a:r>
              <a:endParaRPr lang="en-US" altLang="ko-KR" b="1" dirty="0">
                <a:solidFill>
                  <a:schemeClr val="bg1"/>
                </a:solidFill>
                <a:latin typeface="Arial" charset="0"/>
              </a:endParaRPr>
            </a:p>
          </p:txBody>
        </p:sp>
      </p:grpSp>
      <p:graphicFrame>
        <p:nvGraphicFramePr>
          <p:cNvPr id="118" name="Group 229"/>
          <p:cNvGraphicFramePr>
            <a:graphicFrameLocks noGrp="1"/>
          </p:cNvGraphicFramePr>
          <p:nvPr>
            <p:extLst/>
          </p:nvPr>
        </p:nvGraphicFramePr>
        <p:xfrm>
          <a:off x="295585" y="7607025"/>
          <a:ext cx="9367747" cy="882783"/>
        </p:xfrm>
        <a:graphic>
          <a:graphicData uri="http://schemas.openxmlformats.org/drawingml/2006/table">
            <a:tbl>
              <a:tblPr/>
              <a:tblGrid>
                <a:gridCol w="412215"/>
                <a:gridCol w="752916"/>
                <a:gridCol w="938112"/>
                <a:gridCol w="1549395"/>
                <a:gridCol w="1717156"/>
                <a:gridCol w="2091610"/>
                <a:gridCol w="1906343"/>
              </a:tblGrid>
              <a:tr h="281123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No.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Contents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Size (w x h)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파일명</a:t>
                      </a: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/Color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Source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비고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정렬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00830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A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Line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274x2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#eaeaea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00830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Line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580x2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#eaeaea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28" name="Oval 114"/>
          <p:cNvSpPr>
            <a:spLocks noChangeArrowheads="1"/>
          </p:cNvSpPr>
          <p:nvPr/>
        </p:nvSpPr>
        <p:spPr bwMode="auto">
          <a:xfrm>
            <a:off x="699417" y="6620512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A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1350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77" b="49639"/>
          <a:stretch/>
        </p:blipFill>
        <p:spPr>
          <a:xfrm>
            <a:off x="3839204" y="936171"/>
            <a:ext cx="4435249" cy="2645229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673" y="894074"/>
            <a:ext cx="2237372" cy="321665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64170" y="179258"/>
            <a:ext cx="3382527" cy="263909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lIns="0" rIns="0" rtlCol="0" anchor="ctr">
            <a:noAutofit/>
          </a:bodyPr>
          <a:lstStyle/>
          <a:p>
            <a:r>
              <a:rPr lang="en-US" altLang="ko-KR" sz="1000" dirty="0" smtClean="0">
                <a:latin typeface="+mn-ea"/>
              </a:rPr>
              <a:t>15</a:t>
            </a:r>
            <a:r>
              <a:rPr lang="ko-KR" altLang="en-US" sz="1000" dirty="0" err="1" smtClean="0">
                <a:latin typeface="+mn-ea"/>
              </a:rPr>
              <a:t>위젯</a:t>
            </a:r>
            <a:endParaRPr lang="en-US" altLang="ko-KR" sz="1000" dirty="0" smtClean="0">
              <a:latin typeface="+mn-ea"/>
            </a:endParaRPr>
          </a:p>
        </p:txBody>
      </p:sp>
      <p:graphicFrame>
        <p:nvGraphicFramePr>
          <p:cNvPr id="97" name="표 96"/>
          <p:cNvGraphicFramePr>
            <a:graphicFrameLocks noGrp="1"/>
          </p:cNvGraphicFramePr>
          <p:nvPr>
            <p:extLst/>
          </p:nvPr>
        </p:nvGraphicFramePr>
        <p:xfrm>
          <a:off x="9931400" y="569135"/>
          <a:ext cx="2694672" cy="16405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/>
                <a:gridCol w="471613"/>
                <a:gridCol w="414670"/>
                <a:gridCol w="723014"/>
                <a:gridCol w="877095"/>
              </a:tblGrid>
              <a:tr h="2689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font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size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color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align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1</a:t>
                      </a:r>
                      <a:endParaRPr lang="ko-KR" altLang="en-US" sz="10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regular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12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#333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</a:rPr>
                        <a:t>Center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2</a:t>
                      </a:r>
                      <a:endParaRPr lang="ko-KR" altLang="en-US" sz="9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3</a:t>
                      </a:r>
                      <a:endParaRPr lang="ko-KR" altLang="en-US" sz="9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4</a:t>
                      </a:r>
                      <a:endParaRPr lang="ko-KR" altLang="en-US" sz="9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5</a:t>
                      </a:r>
                      <a:endParaRPr lang="ko-KR" altLang="en-US" sz="9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1" kern="1200" baseline="0" dirty="0" smtClean="0">
                        <a:solidFill>
                          <a:srgbClr val="00000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20" name="Group 2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9642384"/>
              </p:ext>
            </p:extLst>
          </p:nvPr>
        </p:nvGraphicFramePr>
        <p:xfrm>
          <a:off x="275983" y="6069143"/>
          <a:ext cx="9367747" cy="2319671"/>
        </p:xfrm>
        <a:graphic>
          <a:graphicData uri="http://schemas.openxmlformats.org/drawingml/2006/table">
            <a:tbl>
              <a:tblPr/>
              <a:tblGrid>
                <a:gridCol w="412215"/>
                <a:gridCol w="752916"/>
                <a:gridCol w="938112"/>
                <a:gridCol w="1549395"/>
                <a:gridCol w="1717156"/>
                <a:gridCol w="2091610"/>
                <a:gridCol w="1906343"/>
              </a:tblGrid>
              <a:tr h="281123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No.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Contents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Size (w x h)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파일명</a:t>
                      </a: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/Color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Source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비고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정렬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00830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A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bg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1394x860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Bg_whith.png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Logo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480x124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widget_logo.png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Input box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688x124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#</a:t>
                      </a:r>
                      <a:r>
                        <a:rPr kumimoji="1" lang="en-US" altLang="ko-KR" sz="9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ffffff</a:t>
                      </a:r>
                      <a:endParaRPr kumimoji="1" lang="en-US" altLang="ko-KR" sz="9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Stroke : #000000 / 2px</a:t>
                      </a:r>
                    </a:p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Round : 15px 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D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btn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72x72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widget_search.png</a:t>
                      </a:r>
                      <a:endParaRPr kumimoji="1" lang="en-US" altLang="ko-KR" sz="9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E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Icon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120x100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icon_home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 / check / event / bag / car.png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dirty="0" smtClean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Center / middle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140574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F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Line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4x228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#d8d8d8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140574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D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btn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30x30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Btn_replay.Png</a:t>
                      </a:r>
                      <a:endParaRPr kumimoji="1" lang="en-US" altLang="ko-KR" sz="9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cxnSp>
        <p:nvCxnSpPr>
          <p:cNvPr id="123" name="직선 연결선 122"/>
          <p:cNvCxnSpPr/>
          <p:nvPr/>
        </p:nvCxnSpPr>
        <p:spPr>
          <a:xfrm>
            <a:off x="354936" y="870702"/>
            <a:ext cx="2494590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직선 연결선 123"/>
          <p:cNvCxnSpPr/>
          <p:nvPr/>
        </p:nvCxnSpPr>
        <p:spPr>
          <a:xfrm>
            <a:off x="2667980" y="803275"/>
            <a:ext cx="0" cy="4323896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연결선 126"/>
          <p:cNvCxnSpPr/>
          <p:nvPr/>
        </p:nvCxnSpPr>
        <p:spPr>
          <a:xfrm>
            <a:off x="426673" y="803275"/>
            <a:ext cx="0" cy="4323896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연결선 127"/>
          <p:cNvCxnSpPr/>
          <p:nvPr/>
        </p:nvCxnSpPr>
        <p:spPr>
          <a:xfrm>
            <a:off x="354936" y="1174489"/>
            <a:ext cx="2494590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직선 연결선 128"/>
          <p:cNvCxnSpPr/>
          <p:nvPr/>
        </p:nvCxnSpPr>
        <p:spPr>
          <a:xfrm>
            <a:off x="354936" y="2505331"/>
            <a:ext cx="2494590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직사각형 129"/>
          <p:cNvSpPr/>
          <p:nvPr/>
        </p:nvSpPr>
        <p:spPr>
          <a:xfrm>
            <a:off x="2750181" y="1794576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215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31" name="직선 연결선 130"/>
          <p:cNvCxnSpPr/>
          <p:nvPr/>
        </p:nvCxnSpPr>
        <p:spPr>
          <a:xfrm>
            <a:off x="469203" y="803275"/>
            <a:ext cx="0" cy="4345668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직사각형 134"/>
          <p:cNvSpPr/>
          <p:nvPr/>
        </p:nvSpPr>
        <p:spPr>
          <a:xfrm>
            <a:off x="1336050" y="588663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350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36" name="직사각형 135"/>
          <p:cNvSpPr/>
          <p:nvPr/>
        </p:nvSpPr>
        <p:spPr>
          <a:xfrm>
            <a:off x="322556" y="588663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37" name="직사각형 136"/>
          <p:cNvSpPr/>
          <p:nvPr/>
        </p:nvSpPr>
        <p:spPr>
          <a:xfrm>
            <a:off x="2523496" y="588663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22" name="직선 연결선 21"/>
          <p:cNvCxnSpPr/>
          <p:nvPr/>
        </p:nvCxnSpPr>
        <p:spPr>
          <a:xfrm>
            <a:off x="2638245" y="803275"/>
            <a:ext cx="0" cy="4334782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614057" y="926902"/>
            <a:ext cx="5061857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3614057" y="3593902"/>
            <a:ext cx="5061857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3614057" y="2973417"/>
            <a:ext cx="5061857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3614057" y="1177274"/>
            <a:ext cx="5061857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>
            <a:off x="3614057" y="1558274"/>
            <a:ext cx="5061857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/>
          <p:cNvSpPr/>
          <p:nvPr/>
        </p:nvSpPr>
        <p:spPr>
          <a:xfrm>
            <a:off x="8287753" y="915235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20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8287753" y="1230921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31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8287753" y="2112664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58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8287753" y="3168567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50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38" name="직선 연결선 37"/>
          <p:cNvCxnSpPr/>
          <p:nvPr/>
        </p:nvCxnSpPr>
        <p:spPr>
          <a:xfrm>
            <a:off x="3614057" y="1917503"/>
            <a:ext cx="5061857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>
            <a:off x="3614057" y="2625074"/>
            <a:ext cx="5061857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/>
          <p:cNvSpPr/>
          <p:nvPr/>
        </p:nvSpPr>
        <p:spPr>
          <a:xfrm>
            <a:off x="8287754" y="2646053"/>
            <a:ext cx="3417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>
                <a:solidFill>
                  <a:srgbClr val="000000"/>
                </a:solidFill>
              </a:rPr>
              <a:t>28</a:t>
            </a:r>
          </a:p>
        </p:txBody>
      </p:sp>
      <p:sp>
        <p:nvSpPr>
          <p:cNvPr id="41" name="직사각형 40"/>
          <p:cNvSpPr/>
          <p:nvPr/>
        </p:nvSpPr>
        <p:spPr>
          <a:xfrm>
            <a:off x="8287754" y="1590139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28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760721" y="1181348"/>
            <a:ext cx="1874520" cy="397905"/>
          </a:xfrm>
          <a:prstGeom prst="rect">
            <a:avLst/>
          </a:prstGeom>
          <a:solidFill>
            <a:srgbClr val="FF00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/>
          <p:cNvSpPr/>
          <p:nvPr/>
        </p:nvSpPr>
        <p:spPr>
          <a:xfrm>
            <a:off x="3886199" y="1910691"/>
            <a:ext cx="4310744" cy="723652"/>
          </a:xfrm>
          <a:prstGeom prst="rect">
            <a:avLst/>
          </a:prstGeom>
          <a:solidFill>
            <a:srgbClr val="FF00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/>
          <p:cNvSpPr/>
          <p:nvPr/>
        </p:nvSpPr>
        <p:spPr>
          <a:xfrm>
            <a:off x="4016828" y="1181348"/>
            <a:ext cx="1589315" cy="397905"/>
          </a:xfrm>
          <a:prstGeom prst="rect">
            <a:avLst/>
          </a:prstGeom>
          <a:solidFill>
            <a:srgbClr val="FF00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5" name="직선 연결선 44"/>
          <p:cNvCxnSpPr/>
          <p:nvPr/>
        </p:nvCxnSpPr>
        <p:spPr>
          <a:xfrm>
            <a:off x="4009845" y="803275"/>
            <a:ext cx="0" cy="753382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/>
          <p:cNvCxnSpPr/>
          <p:nvPr/>
        </p:nvCxnSpPr>
        <p:spPr>
          <a:xfrm>
            <a:off x="5610045" y="803275"/>
            <a:ext cx="0" cy="753382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/>
          <p:cNvCxnSpPr/>
          <p:nvPr/>
        </p:nvCxnSpPr>
        <p:spPr>
          <a:xfrm>
            <a:off x="5755914" y="803275"/>
            <a:ext cx="0" cy="753382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/>
          <p:cNvCxnSpPr/>
          <p:nvPr/>
        </p:nvCxnSpPr>
        <p:spPr>
          <a:xfrm>
            <a:off x="8015788" y="803275"/>
            <a:ext cx="0" cy="753382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/>
          <p:cNvCxnSpPr/>
          <p:nvPr/>
        </p:nvCxnSpPr>
        <p:spPr>
          <a:xfrm>
            <a:off x="3890101" y="803275"/>
            <a:ext cx="0" cy="2919639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/>
          <p:cNvCxnSpPr/>
          <p:nvPr/>
        </p:nvCxnSpPr>
        <p:spPr>
          <a:xfrm>
            <a:off x="8200844" y="803275"/>
            <a:ext cx="0" cy="2919639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직사각형 53"/>
          <p:cNvSpPr/>
          <p:nvPr/>
        </p:nvSpPr>
        <p:spPr>
          <a:xfrm>
            <a:off x="3795052" y="595856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4539549" y="595856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120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5602080" y="595856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28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7953395" y="595856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6553406" y="595856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130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59" name="Oval 114"/>
          <p:cNvSpPr>
            <a:spLocks noChangeArrowheads="1"/>
          </p:cNvSpPr>
          <p:nvPr/>
        </p:nvSpPr>
        <p:spPr bwMode="auto">
          <a:xfrm>
            <a:off x="4048754" y="960044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A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60" name="Oval 114"/>
          <p:cNvSpPr>
            <a:spLocks noChangeArrowheads="1"/>
          </p:cNvSpPr>
          <p:nvPr/>
        </p:nvSpPr>
        <p:spPr bwMode="auto">
          <a:xfrm>
            <a:off x="4647468" y="1275729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B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61" name="Oval 114"/>
          <p:cNvSpPr>
            <a:spLocks noChangeArrowheads="1"/>
          </p:cNvSpPr>
          <p:nvPr/>
        </p:nvSpPr>
        <p:spPr bwMode="auto">
          <a:xfrm>
            <a:off x="6106154" y="1275729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C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grpSp>
        <p:nvGrpSpPr>
          <p:cNvPr id="42" name="그룹 41"/>
          <p:cNvGrpSpPr/>
          <p:nvPr/>
        </p:nvGrpSpPr>
        <p:grpSpPr>
          <a:xfrm>
            <a:off x="3676649" y="3902152"/>
            <a:ext cx="1563180" cy="791441"/>
            <a:chOff x="3690498" y="4133713"/>
            <a:chExt cx="1563180" cy="791441"/>
          </a:xfrm>
        </p:grpSpPr>
        <p:pic>
          <p:nvPicPr>
            <p:cNvPr id="65" name="그림 6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0378" t="9392" b="83289"/>
            <a:stretch/>
          </p:blipFill>
          <p:spPr>
            <a:xfrm>
              <a:off x="3962640" y="4307514"/>
              <a:ext cx="870042" cy="576943"/>
            </a:xfrm>
            <a:prstGeom prst="rect">
              <a:avLst/>
            </a:prstGeom>
          </p:spPr>
        </p:pic>
        <p:cxnSp>
          <p:nvCxnSpPr>
            <p:cNvPr id="66" name="직선 연결선 65"/>
            <p:cNvCxnSpPr/>
            <p:nvPr/>
          </p:nvCxnSpPr>
          <p:spPr>
            <a:xfrm>
              <a:off x="3690498" y="4404257"/>
              <a:ext cx="1360714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 67"/>
            <p:cNvCxnSpPr/>
            <p:nvPr/>
          </p:nvCxnSpPr>
          <p:spPr>
            <a:xfrm>
              <a:off x="3690498" y="4796142"/>
              <a:ext cx="1360714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 68"/>
            <p:cNvCxnSpPr/>
            <p:nvPr/>
          </p:nvCxnSpPr>
          <p:spPr>
            <a:xfrm>
              <a:off x="4129827" y="4307514"/>
              <a:ext cx="0" cy="61764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 71"/>
            <p:cNvCxnSpPr/>
            <p:nvPr/>
          </p:nvCxnSpPr>
          <p:spPr>
            <a:xfrm>
              <a:off x="4434627" y="4307514"/>
              <a:ext cx="0" cy="61764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직사각형 72"/>
            <p:cNvSpPr/>
            <p:nvPr/>
          </p:nvSpPr>
          <p:spPr>
            <a:xfrm>
              <a:off x="4136812" y="4474292"/>
              <a:ext cx="297815" cy="265984"/>
            </a:xfrm>
            <a:prstGeom prst="rect">
              <a:avLst/>
            </a:prstGeom>
            <a:solidFill>
              <a:srgbClr val="FF00F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" name="Oval 114"/>
            <p:cNvSpPr>
              <a:spLocks noChangeArrowheads="1"/>
            </p:cNvSpPr>
            <p:nvPr/>
          </p:nvSpPr>
          <p:spPr bwMode="auto">
            <a:xfrm>
              <a:off x="4124435" y="4437466"/>
              <a:ext cx="180975" cy="180975"/>
            </a:xfrm>
            <a:prstGeom prst="ellipse">
              <a:avLst/>
            </a:prstGeom>
            <a:solidFill>
              <a:srgbClr val="C00000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1pPr>
              <a:lvl2pPr marL="4572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2pPr>
              <a:lvl3pPr marL="9144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3pPr>
              <a:lvl4pPr marL="1371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4pPr>
              <a:lvl5pPr marL="18288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9pPr>
            </a:lstStyle>
            <a:p>
              <a:pPr algn="ctr" defTabSz="793750"/>
              <a:r>
                <a:rPr lang="en-US" altLang="ko-KR" b="1" dirty="0" smtClean="0">
                  <a:solidFill>
                    <a:schemeClr val="bg1"/>
                  </a:solidFill>
                  <a:latin typeface="Arial" charset="0"/>
                </a:rPr>
                <a:t>D</a:t>
              </a:r>
              <a:endParaRPr lang="en-US" altLang="ko-KR" b="1" dirty="0">
                <a:solidFill>
                  <a:schemeClr val="bg1"/>
                </a:solidFill>
                <a:latin typeface="Arial" charset="0"/>
              </a:endParaRPr>
            </a:p>
          </p:txBody>
        </p:sp>
        <p:sp>
          <p:nvSpPr>
            <p:cNvPr id="119" name="직사각형 118"/>
            <p:cNvSpPr/>
            <p:nvPr/>
          </p:nvSpPr>
          <p:spPr>
            <a:xfrm>
              <a:off x="4121623" y="4133713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18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125" name="직사각형 124"/>
            <p:cNvSpPr/>
            <p:nvPr/>
          </p:nvSpPr>
          <p:spPr>
            <a:xfrm>
              <a:off x="4911918" y="4453298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18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cxnSp>
          <p:nvCxnSpPr>
            <p:cNvPr id="126" name="직선 연결선 125"/>
            <p:cNvCxnSpPr/>
            <p:nvPr/>
          </p:nvCxnSpPr>
          <p:spPr>
            <a:xfrm>
              <a:off x="3690498" y="4469572"/>
              <a:ext cx="1360714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직선 연결선 131"/>
            <p:cNvCxnSpPr/>
            <p:nvPr/>
          </p:nvCxnSpPr>
          <p:spPr>
            <a:xfrm>
              <a:off x="3690498" y="4737632"/>
              <a:ext cx="1360714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직선 연결선 133"/>
            <p:cNvCxnSpPr/>
            <p:nvPr/>
          </p:nvCxnSpPr>
          <p:spPr>
            <a:xfrm>
              <a:off x="4583852" y="4307514"/>
              <a:ext cx="0" cy="61764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직사각형 137"/>
            <p:cNvSpPr/>
            <p:nvPr/>
          </p:nvSpPr>
          <p:spPr>
            <a:xfrm>
              <a:off x="4337523" y="4133713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16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cxnSp>
          <p:nvCxnSpPr>
            <p:cNvPr id="139" name="직선 연결선 138"/>
            <p:cNvCxnSpPr/>
            <p:nvPr/>
          </p:nvCxnSpPr>
          <p:spPr>
            <a:xfrm flipH="1">
              <a:off x="3795052" y="4600741"/>
              <a:ext cx="1100801" cy="0"/>
            </a:xfrm>
            <a:prstGeom prst="line">
              <a:avLst/>
            </a:prstGeom>
            <a:ln>
              <a:solidFill>
                <a:srgbClr val="00B0F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그룹 9"/>
          <p:cNvGrpSpPr/>
          <p:nvPr/>
        </p:nvGrpSpPr>
        <p:grpSpPr>
          <a:xfrm>
            <a:off x="3732658" y="4678891"/>
            <a:ext cx="5365989" cy="1276486"/>
            <a:chOff x="3732658" y="4678891"/>
            <a:chExt cx="5365989" cy="1276486"/>
          </a:xfrm>
        </p:grpSpPr>
        <p:pic>
          <p:nvPicPr>
            <p:cNvPr id="86" name="그림 8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8506" b="69341"/>
            <a:stretch/>
          </p:blipFill>
          <p:spPr>
            <a:xfrm>
              <a:off x="3978816" y="4890099"/>
              <a:ext cx="4433884" cy="957943"/>
            </a:xfrm>
            <a:prstGeom prst="rect">
              <a:avLst/>
            </a:prstGeom>
          </p:spPr>
        </p:pic>
        <p:cxnSp>
          <p:nvCxnSpPr>
            <p:cNvPr id="88" name="직선 연결선 87"/>
            <p:cNvCxnSpPr/>
            <p:nvPr/>
          </p:nvCxnSpPr>
          <p:spPr>
            <a:xfrm>
              <a:off x="3732658" y="5728394"/>
              <a:ext cx="5061857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직선 연결선 90"/>
            <p:cNvCxnSpPr/>
            <p:nvPr/>
          </p:nvCxnSpPr>
          <p:spPr>
            <a:xfrm>
              <a:off x="4890444" y="4899463"/>
              <a:ext cx="0" cy="1055914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 93"/>
            <p:cNvCxnSpPr/>
            <p:nvPr/>
          </p:nvCxnSpPr>
          <p:spPr>
            <a:xfrm>
              <a:off x="4933986" y="4899463"/>
              <a:ext cx="0" cy="1055914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 94"/>
            <p:cNvCxnSpPr/>
            <p:nvPr/>
          </p:nvCxnSpPr>
          <p:spPr>
            <a:xfrm>
              <a:off x="5736264" y="4899463"/>
              <a:ext cx="0" cy="1055914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 95"/>
            <p:cNvCxnSpPr/>
            <p:nvPr/>
          </p:nvCxnSpPr>
          <p:spPr>
            <a:xfrm>
              <a:off x="5779806" y="4899463"/>
              <a:ext cx="0" cy="1055914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연결선 97"/>
            <p:cNvCxnSpPr/>
            <p:nvPr/>
          </p:nvCxnSpPr>
          <p:spPr>
            <a:xfrm>
              <a:off x="6582084" y="4899463"/>
              <a:ext cx="0" cy="1055914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연결선 98"/>
            <p:cNvCxnSpPr/>
            <p:nvPr/>
          </p:nvCxnSpPr>
          <p:spPr>
            <a:xfrm>
              <a:off x="6625626" y="4899463"/>
              <a:ext cx="0" cy="1055914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직선 연결선 99"/>
            <p:cNvCxnSpPr/>
            <p:nvPr/>
          </p:nvCxnSpPr>
          <p:spPr>
            <a:xfrm>
              <a:off x="7458384" y="4899463"/>
              <a:ext cx="0" cy="1055914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직선 연결선 100"/>
            <p:cNvCxnSpPr/>
            <p:nvPr/>
          </p:nvCxnSpPr>
          <p:spPr>
            <a:xfrm>
              <a:off x="7501926" y="4899463"/>
              <a:ext cx="0" cy="1055914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직사각형 108"/>
            <p:cNvSpPr/>
            <p:nvPr/>
          </p:nvSpPr>
          <p:spPr>
            <a:xfrm>
              <a:off x="4780238" y="4678891"/>
              <a:ext cx="263213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5618438" y="4678891"/>
              <a:ext cx="263213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6478410" y="4678891"/>
              <a:ext cx="263213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112" name="직사각형 111"/>
            <p:cNvSpPr/>
            <p:nvPr/>
          </p:nvSpPr>
          <p:spPr>
            <a:xfrm>
              <a:off x="7349267" y="4678891"/>
              <a:ext cx="263213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114" name="직사각형 113"/>
            <p:cNvSpPr/>
            <p:nvPr/>
          </p:nvSpPr>
          <p:spPr>
            <a:xfrm>
              <a:off x="4305537" y="4765976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69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115" name="직사각형 114"/>
            <p:cNvSpPr/>
            <p:nvPr/>
          </p:nvSpPr>
          <p:spPr>
            <a:xfrm>
              <a:off x="5187281" y="4765976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>
                  <a:solidFill>
                    <a:srgbClr val="000000"/>
                  </a:solidFill>
                </a:rPr>
                <a:t>69</a:t>
              </a:r>
            </a:p>
          </p:txBody>
        </p:sp>
        <p:sp>
          <p:nvSpPr>
            <p:cNvPr id="116" name="직사각형 115"/>
            <p:cNvSpPr/>
            <p:nvPr/>
          </p:nvSpPr>
          <p:spPr>
            <a:xfrm>
              <a:off x="6014594" y="4765976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70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117" name="직사각형 116"/>
            <p:cNvSpPr/>
            <p:nvPr/>
          </p:nvSpPr>
          <p:spPr>
            <a:xfrm>
              <a:off x="6863681" y="4765976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>
                  <a:solidFill>
                    <a:srgbClr val="000000"/>
                  </a:solidFill>
                </a:rPr>
                <a:t>69</a:t>
              </a:r>
            </a:p>
          </p:txBody>
        </p:sp>
        <p:sp>
          <p:nvSpPr>
            <p:cNvPr id="118" name="직사각형 117"/>
            <p:cNvSpPr/>
            <p:nvPr/>
          </p:nvSpPr>
          <p:spPr>
            <a:xfrm>
              <a:off x="7778081" y="4765976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>
                  <a:solidFill>
                    <a:srgbClr val="000000"/>
                  </a:solidFill>
                </a:rPr>
                <a:t>69</a:t>
              </a:r>
            </a:p>
          </p:txBody>
        </p:sp>
        <p:cxnSp>
          <p:nvCxnSpPr>
            <p:cNvPr id="145" name="직선 연결선 144"/>
            <p:cNvCxnSpPr/>
            <p:nvPr/>
          </p:nvCxnSpPr>
          <p:spPr>
            <a:xfrm>
              <a:off x="3732658" y="5418150"/>
              <a:ext cx="5061857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6" name="직사각형 145"/>
            <p:cNvSpPr/>
            <p:nvPr/>
          </p:nvSpPr>
          <p:spPr>
            <a:xfrm>
              <a:off x="8420337" y="5114320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25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149" name="직사각형 148"/>
            <p:cNvSpPr/>
            <p:nvPr/>
          </p:nvSpPr>
          <p:spPr>
            <a:xfrm>
              <a:off x="8796160" y="4885720"/>
              <a:ext cx="263213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4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cxnSp>
          <p:nvCxnSpPr>
            <p:cNvPr id="159" name="직선 연결선 158"/>
            <p:cNvCxnSpPr/>
            <p:nvPr/>
          </p:nvCxnSpPr>
          <p:spPr>
            <a:xfrm>
              <a:off x="3732658" y="5462600"/>
              <a:ext cx="5061857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0" name="직사각형 159"/>
            <p:cNvSpPr/>
            <p:nvPr/>
          </p:nvSpPr>
          <p:spPr>
            <a:xfrm>
              <a:off x="8420337" y="5469920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18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161" name="직사각형 160"/>
            <p:cNvSpPr/>
            <p:nvPr/>
          </p:nvSpPr>
          <p:spPr>
            <a:xfrm>
              <a:off x="8756887" y="5304820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10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140" name="직사각형 139"/>
            <p:cNvSpPr/>
            <p:nvPr/>
          </p:nvSpPr>
          <p:spPr>
            <a:xfrm>
              <a:off x="4287829" y="5061529"/>
              <a:ext cx="391886" cy="355382"/>
            </a:xfrm>
            <a:prstGeom prst="rect">
              <a:avLst/>
            </a:prstGeom>
            <a:solidFill>
              <a:srgbClr val="FF00F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1" name="직사각형 140"/>
            <p:cNvSpPr/>
            <p:nvPr/>
          </p:nvSpPr>
          <p:spPr>
            <a:xfrm>
              <a:off x="5147800" y="5061529"/>
              <a:ext cx="391886" cy="355382"/>
            </a:xfrm>
            <a:prstGeom prst="rect">
              <a:avLst/>
            </a:prstGeom>
            <a:solidFill>
              <a:srgbClr val="FF00F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2" name="직사각형 141"/>
            <p:cNvSpPr/>
            <p:nvPr/>
          </p:nvSpPr>
          <p:spPr>
            <a:xfrm>
              <a:off x="6018657" y="5061529"/>
              <a:ext cx="391886" cy="355382"/>
            </a:xfrm>
            <a:prstGeom prst="rect">
              <a:avLst/>
            </a:prstGeom>
            <a:solidFill>
              <a:srgbClr val="FF00F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3" name="직사각형 142"/>
            <p:cNvSpPr/>
            <p:nvPr/>
          </p:nvSpPr>
          <p:spPr>
            <a:xfrm>
              <a:off x="6878629" y="5061529"/>
              <a:ext cx="391886" cy="355382"/>
            </a:xfrm>
            <a:prstGeom prst="rect">
              <a:avLst/>
            </a:prstGeom>
            <a:solidFill>
              <a:srgbClr val="FF00F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4" name="직사각형 143"/>
            <p:cNvSpPr/>
            <p:nvPr/>
          </p:nvSpPr>
          <p:spPr>
            <a:xfrm>
              <a:off x="7738600" y="5061529"/>
              <a:ext cx="391886" cy="355382"/>
            </a:xfrm>
            <a:prstGeom prst="rect">
              <a:avLst/>
            </a:prstGeom>
            <a:solidFill>
              <a:srgbClr val="FF00F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47" name="직선 연결선 146"/>
            <p:cNvCxnSpPr/>
            <p:nvPr/>
          </p:nvCxnSpPr>
          <p:spPr>
            <a:xfrm>
              <a:off x="3732658" y="5006308"/>
              <a:ext cx="5061857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직선 연결선 147"/>
            <p:cNvCxnSpPr/>
            <p:nvPr/>
          </p:nvCxnSpPr>
          <p:spPr>
            <a:xfrm>
              <a:off x="3732658" y="5060283"/>
              <a:ext cx="5061857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1" name="직사각형 150"/>
            <p:cNvSpPr/>
            <p:nvPr/>
          </p:nvSpPr>
          <p:spPr>
            <a:xfrm>
              <a:off x="5030778" y="5498815"/>
              <a:ext cx="625930" cy="187106"/>
            </a:xfrm>
            <a:prstGeom prst="rect">
              <a:avLst/>
            </a:prstGeom>
            <a:solidFill>
              <a:srgbClr val="FF00F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5" name="직사각형 154"/>
            <p:cNvSpPr/>
            <p:nvPr/>
          </p:nvSpPr>
          <p:spPr>
            <a:xfrm>
              <a:off x="4160828" y="5498815"/>
              <a:ext cx="625930" cy="187106"/>
            </a:xfrm>
            <a:prstGeom prst="rect">
              <a:avLst/>
            </a:prstGeom>
            <a:solidFill>
              <a:srgbClr val="FF00F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6" name="직사각형 155"/>
            <p:cNvSpPr/>
            <p:nvPr/>
          </p:nvSpPr>
          <p:spPr>
            <a:xfrm>
              <a:off x="5862628" y="5498815"/>
              <a:ext cx="625930" cy="187106"/>
            </a:xfrm>
            <a:prstGeom prst="rect">
              <a:avLst/>
            </a:prstGeom>
            <a:solidFill>
              <a:srgbClr val="FF00F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7" name="직사각형 156"/>
            <p:cNvSpPr/>
            <p:nvPr/>
          </p:nvSpPr>
          <p:spPr>
            <a:xfrm>
              <a:off x="6745278" y="5498815"/>
              <a:ext cx="625930" cy="187106"/>
            </a:xfrm>
            <a:prstGeom prst="rect">
              <a:avLst/>
            </a:prstGeom>
            <a:solidFill>
              <a:srgbClr val="FF00F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8" name="직사각형 157"/>
            <p:cNvSpPr/>
            <p:nvPr/>
          </p:nvSpPr>
          <p:spPr>
            <a:xfrm>
              <a:off x="7615228" y="5498815"/>
              <a:ext cx="625930" cy="187106"/>
            </a:xfrm>
            <a:prstGeom prst="rect">
              <a:avLst/>
            </a:prstGeom>
            <a:solidFill>
              <a:srgbClr val="FF00F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2" name="Oval 114"/>
            <p:cNvSpPr>
              <a:spLocks noChangeArrowheads="1"/>
            </p:cNvSpPr>
            <p:nvPr/>
          </p:nvSpPr>
          <p:spPr bwMode="auto">
            <a:xfrm>
              <a:off x="4217843" y="5505010"/>
              <a:ext cx="180975" cy="180975"/>
            </a:xfrm>
            <a:prstGeom prst="ellipse">
              <a:avLst/>
            </a:prstGeom>
            <a:solidFill>
              <a:srgbClr val="0070C0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1pPr>
              <a:lvl2pPr marL="4572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2pPr>
              <a:lvl3pPr marL="9144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3pPr>
              <a:lvl4pPr marL="1371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4pPr>
              <a:lvl5pPr marL="18288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9pPr>
            </a:lstStyle>
            <a:p>
              <a:pPr algn="ctr" defTabSz="793750"/>
              <a:r>
                <a:rPr lang="en-US" altLang="ko-KR" b="1" dirty="0" smtClean="0">
                  <a:solidFill>
                    <a:schemeClr val="bg1"/>
                  </a:solidFill>
                  <a:latin typeface="Arial" charset="0"/>
                </a:rPr>
                <a:t>1</a:t>
              </a:r>
              <a:endParaRPr lang="en-US" altLang="ko-KR" b="1" dirty="0">
                <a:solidFill>
                  <a:schemeClr val="bg1"/>
                </a:solidFill>
                <a:latin typeface="Arial" charset="0"/>
              </a:endParaRPr>
            </a:p>
          </p:txBody>
        </p:sp>
        <p:sp>
          <p:nvSpPr>
            <p:cNvPr id="163" name="Oval 114"/>
            <p:cNvSpPr>
              <a:spLocks noChangeArrowheads="1"/>
            </p:cNvSpPr>
            <p:nvPr/>
          </p:nvSpPr>
          <p:spPr bwMode="auto">
            <a:xfrm>
              <a:off x="4215434" y="5077592"/>
              <a:ext cx="180975" cy="180975"/>
            </a:xfrm>
            <a:prstGeom prst="ellipse">
              <a:avLst/>
            </a:prstGeom>
            <a:solidFill>
              <a:srgbClr val="C00000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1pPr>
              <a:lvl2pPr marL="4572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2pPr>
              <a:lvl3pPr marL="9144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3pPr>
              <a:lvl4pPr marL="1371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4pPr>
              <a:lvl5pPr marL="18288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9pPr>
            </a:lstStyle>
            <a:p>
              <a:pPr algn="ctr" defTabSz="793750"/>
              <a:r>
                <a:rPr lang="en-US" altLang="ko-KR" b="1" dirty="0" smtClean="0">
                  <a:solidFill>
                    <a:schemeClr val="bg1"/>
                  </a:solidFill>
                  <a:latin typeface="Arial" charset="0"/>
                </a:rPr>
                <a:t>E</a:t>
              </a:r>
              <a:endParaRPr lang="en-US" altLang="ko-KR" b="1" dirty="0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164" name="직사각형 163"/>
          <p:cNvSpPr/>
          <p:nvPr/>
        </p:nvSpPr>
        <p:spPr>
          <a:xfrm>
            <a:off x="5414170" y="3753486"/>
            <a:ext cx="2782773" cy="276999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ko-KR" altLang="en-US" sz="1200" b="1" dirty="0" err="1" smtClean="0">
                <a:solidFill>
                  <a:srgbClr val="000000"/>
                </a:solidFill>
              </a:rPr>
              <a:t>위젯</a:t>
            </a:r>
            <a:r>
              <a:rPr lang="ko-KR" altLang="en-US" sz="1200" b="1" dirty="0" smtClean="0">
                <a:solidFill>
                  <a:srgbClr val="000000"/>
                </a:solidFill>
              </a:rPr>
              <a:t> 사이즈 </a:t>
            </a:r>
            <a:r>
              <a:rPr lang="en-US" altLang="ko-KR" sz="1200" b="1" dirty="0" smtClean="0">
                <a:solidFill>
                  <a:srgbClr val="000000"/>
                </a:solidFill>
              </a:rPr>
              <a:t>4x2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pic>
        <p:nvPicPr>
          <p:cNvPr id="165" name="그림 16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7956" y="7635673"/>
            <a:ext cx="302332" cy="266052"/>
          </a:xfrm>
          <a:prstGeom prst="rect">
            <a:avLst/>
          </a:prstGeom>
          <a:solidFill>
            <a:srgbClr val="FF00FF"/>
          </a:solidFill>
        </p:spPr>
      </p:pic>
      <p:pic>
        <p:nvPicPr>
          <p:cNvPr id="166" name="그림 16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2339" y="7635673"/>
            <a:ext cx="302331" cy="266052"/>
          </a:xfrm>
          <a:prstGeom prst="rect">
            <a:avLst/>
          </a:prstGeom>
          <a:solidFill>
            <a:srgbClr val="FF00FF"/>
          </a:solidFill>
        </p:spPr>
      </p:pic>
      <p:pic>
        <p:nvPicPr>
          <p:cNvPr id="167" name="그림 16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6721" y="7635673"/>
            <a:ext cx="298300" cy="266052"/>
          </a:xfrm>
          <a:prstGeom prst="rect">
            <a:avLst/>
          </a:prstGeom>
          <a:solidFill>
            <a:srgbClr val="FF00FF"/>
          </a:solidFill>
        </p:spPr>
      </p:pic>
      <p:pic>
        <p:nvPicPr>
          <p:cNvPr id="168" name="그림 16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7072" y="7635673"/>
            <a:ext cx="302331" cy="266052"/>
          </a:xfrm>
          <a:prstGeom prst="rect">
            <a:avLst/>
          </a:prstGeom>
          <a:solidFill>
            <a:srgbClr val="FF00FF"/>
          </a:solidFill>
        </p:spPr>
      </p:pic>
      <p:pic>
        <p:nvPicPr>
          <p:cNvPr id="169" name="그림 16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1456" y="7637688"/>
            <a:ext cx="302332" cy="262021"/>
          </a:xfrm>
          <a:prstGeom prst="rect">
            <a:avLst/>
          </a:prstGeom>
          <a:solidFill>
            <a:srgbClr val="FF00FF"/>
          </a:solidFill>
        </p:spPr>
      </p:pic>
      <p:grpSp>
        <p:nvGrpSpPr>
          <p:cNvPr id="9" name="그룹 8"/>
          <p:cNvGrpSpPr/>
          <p:nvPr/>
        </p:nvGrpSpPr>
        <p:grpSpPr>
          <a:xfrm>
            <a:off x="8327928" y="3676736"/>
            <a:ext cx="1008396" cy="1038252"/>
            <a:chOff x="8513746" y="3535944"/>
            <a:chExt cx="1008396" cy="1038252"/>
          </a:xfrm>
        </p:grpSpPr>
        <p:pic>
          <p:nvPicPr>
            <p:cNvPr id="122" name="그림 121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583" t="18506" r="12968" b="69341"/>
            <a:stretch/>
          </p:blipFill>
          <p:spPr>
            <a:xfrm>
              <a:off x="8513746" y="3836655"/>
              <a:ext cx="561538" cy="737541"/>
            </a:xfrm>
            <a:prstGeom prst="rect">
              <a:avLst/>
            </a:prstGeom>
          </p:spPr>
        </p:pic>
        <p:cxnSp>
          <p:nvCxnSpPr>
            <p:cNvPr id="133" name="직선 연결선 132"/>
            <p:cNvCxnSpPr/>
            <p:nvPr/>
          </p:nvCxnSpPr>
          <p:spPr>
            <a:xfrm>
              <a:off x="8545286" y="3928168"/>
              <a:ext cx="772885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직선 연결선 149"/>
            <p:cNvCxnSpPr/>
            <p:nvPr/>
          </p:nvCxnSpPr>
          <p:spPr>
            <a:xfrm>
              <a:off x="8545286" y="4450683"/>
              <a:ext cx="772885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직선 연결선 151"/>
            <p:cNvCxnSpPr/>
            <p:nvPr/>
          </p:nvCxnSpPr>
          <p:spPr>
            <a:xfrm>
              <a:off x="8775555" y="3788229"/>
              <a:ext cx="0" cy="783771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4" name="직사각형 153"/>
            <p:cNvSpPr/>
            <p:nvPr/>
          </p:nvSpPr>
          <p:spPr>
            <a:xfrm>
              <a:off x="8655298" y="3535944"/>
              <a:ext cx="263213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171" name="직사각형 170"/>
            <p:cNvSpPr/>
            <p:nvPr/>
          </p:nvSpPr>
          <p:spPr>
            <a:xfrm>
              <a:off x="9180382" y="4072092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57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cxnSp>
          <p:nvCxnSpPr>
            <p:cNvPr id="153" name="직선 연결선 152"/>
            <p:cNvCxnSpPr/>
            <p:nvPr/>
          </p:nvCxnSpPr>
          <p:spPr>
            <a:xfrm>
              <a:off x="8797326" y="3788229"/>
              <a:ext cx="0" cy="783771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0" name="Oval 114"/>
            <p:cNvSpPr>
              <a:spLocks noChangeArrowheads="1"/>
            </p:cNvSpPr>
            <p:nvPr/>
          </p:nvSpPr>
          <p:spPr bwMode="auto">
            <a:xfrm>
              <a:off x="8655298" y="3935488"/>
              <a:ext cx="180975" cy="180975"/>
            </a:xfrm>
            <a:prstGeom prst="ellipse">
              <a:avLst/>
            </a:prstGeom>
            <a:solidFill>
              <a:srgbClr val="C00000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1pPr>
              <a:lvl2pPr marL="4572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2pPr>
              <a:lvl3pPr marL="9144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3pPr>
              <a:lvl4pPr marL="1371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4pPr>
              <a:lvl5pPr marL="18288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9pPr>
            </a:lstStyle>
            <a:p>
              <a:pPr algn="ctr" defTabSz="793750"/>
              <a:r>
                <a:rPr lang="en-US" altLang="ko-KR" b="1" dirty="0" smtClean="0">
                  <a:solidFill>
                    <a:schemeClr val="bg1"/>
                  </a:solidFill>
                  <a:latin typeface="Arial" charset="0"/>
                </a:rPr>
                <a:t>F</a:t>
              </a:r>
              <a:endParaRPr lang="en-US" altLang="ko-KR" b="1" dirty="0">
                <a:solidFill>
                  <a:schemeClr val="bg1"/>
                </a:solidFill>
                <a:latin typeface="Arial" charset="0"/>
              </a:endParaRPr>
            </a:p>
          </p:txBody>
        </p:sp>
      </p:grpSp>
      <p:pic>
        <p:nvPicPr>
          <p:cNvPr id="12" name="그림 1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6399" y="7344120"/>
            <a:ext cx="199360" cy="19936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7291" y="6670367"/>
            <a:ext cx="892196" cy="230484"/>
          </a:xfrm>
          <a:prstGeom prst="rect">
            <a:avLst/>
          </a:prstGeom>
        </p:spPr>
      </p:pic>
      <p:cxnSp>
        <p:nvCxnSpPr>
          <p:cNvPr id="121" name="직선 연결선 120"/>
          <p:cNvCxnSpPr/>
          <p:nvPr/>
        </p:nvCxnSpPr>
        <p:spPr>
          <a:xfrm>
            <a:off x="7764328" y="810895"/>
            <a:ext cx="0" cy="753382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직선 연결선 171"/>
          <p:cNvCxnSpPr/>
          <p:nvPr/>
        </p:nvCxnSpPr>
        <p:spPr>
          <a:xfrm>
            <a:off x="7634788" y="803275"/>
            <a:ext cx="0" cy="753382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직사각형 172"/>
          <p:cNvSpPr/>
          <p:nvPr/>
        </p:nvSpPr>
        <p:spPr>
          <a:xfrm>
            <a:off x="7519055" y="580616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74" name="직사각형 173"/>
          <p:cNvSpPr/>
          <p:nvPr/>
        </p:nvSpPr>
        <p:spPr>
          <a:xfrm>
            <a:off x="7787641" y="1280160"/>
            <a:ext cx="198119" cy="200033"/>
          </a:xfrm>
          <a:prstGeom prst="rect">
            <a:avLst/>
          </a:prstGeom>
          <a:solidFill>
            <a:srgbClr val="FF00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5" name="Oval 114"/>
          <p:cNvSpPr>
            <a:spLocks noChangeArrowheads="1"/>
          </p:cNvSpPr>
          <p:nvPr/>
        </p:nvSpPr>
        <p:spPr bwMode="auto">
          <a:xfrm>
            <a:off x="7729214" y="1473849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G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11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6996" y="8171090"/>
            <a:ext cx="271576" cy="271576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8893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그림 6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673" y="894074"/>
            <a:ext cx="2237372" cy="3216657"/>
          </a:xfrm>
          <a:prstGeom prst="rect">
            <a:avLst/>
          </a:prstGeom>
        </p:spPr>
      </p:pic>
      <p:pic>
        <p:nvPicPr>
          <p:cNvPr id="121" name="그림 12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559" b="58426"/>
          <a:stretch/>
        </p:blipFill>
        <p:spPr>
          <a:xfrm>
            <a:off x="3827558" y="1624624"/>
            <a:ext cx="4433884" cy="631766"/>
          </a:xfrm>
          <a:prstGeom prst="rect">
            <a:avLst/>
          </a:prstGeom>
        </p:spPr>
      </p:pic>
      <p:cxnSp>
        <p:nvCxnSpPr>
          <p:cNvPr id="172" name="직선 연결선 171"/>
          <p:cNvCxnSpPr/>
          <p:nvPr/>
        </p:nvCxnSpPr>
        <p:spPr>
          <a:xfrm>
            <a:off x="4071257" y="2027789"/>
            <a:ext cx="4408714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직선 연결선 172"/>
          <p:cNvCxnSpPr/>
          <p:nvPr/>
        </p:nvCxnSpPr>
        <p:spPr>
          <a:xfrm>
            <a:off x="3890102" y="1480457"/>
            <a:ext cx="0" cy="957943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>
          <a:xfrm>
            <a:off x="4071257" y="1777418"/>
            <a:ext cx="515530" cy="250371"/>
          </a:xfrm>
          <a:prstGeom prst="rect">
            <a:avLst/>
          </a:prstGeom>
          <a:solidFill>
            <a:srgbClr val="36BFC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764170" y="179258"/>
            <a:ext cx="3382527" cy="263909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lIns="0" rIns="0" rtlCol="0" anchor="ctr">
            <a:noAutofit/>
          </a:bodyPr>
          <a:lstStyle/>
          <a:p>
            <a:r>
              <a:rPr lang="en-US" altLang="ko-KR" sz="1000" dirty="0" smtClean="0">
                <a:latin typeface="+mn-ea"/>
              </a:rPr>
              <a:t>15</a:t>
            </a:r>
            <a:r>
              <a:rPr lang="ko-KR" altLang="en-US" sz="1000" dirty="0" err="1" smtClean="0">
                <a:latin typeface="+mn-ea"/>
              </a:rPr>
              <a:t>위젯</a:t>
            </a:r>
            <a:endParaRPr lang="en-US" altLang="ko-KR" sz="1000" dirty="0" smtClean="0">
              <a:latin typeface="+mn-ea"/>
            </a:endParaRPr>
          </a:p>
        </p:txBody>
      </p:sp>
      <p:graphicFrame>
        <p:nvGraphicFramePr>
          <p:cNvPr id="97" name="표 96"/>
          <p:cNvGraphicFramePr>
            <a:graphicFrameLocks noGrp="1"/>
          </p:cNvGraphicFramePr>
          <p:nvPr>
            <p:extLst/>
          </p:nvPr>
        </p:nvGraphicFramePr>
        <p:xfrm>
          <a:off x="9931400" y="569135"/>
          <a:ext cx="2694672" cy="16405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/>
                <a:gridCol w="471613"/>
                <a:gridCol w="414670"/>
                <a:gridCol w="723014"/>
                <a:gridCol w="877095"/>
              </a:tblGrid>
              <a:tr h="2689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font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size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color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align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1</a:t>
                      </a:r>
                      <a:endParaRPr lang="ko-KR" altLang="en-US" sz="10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regular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13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</a:t>
                      </a:r>
                      <a:r>
                        <a:rPr lang="en-US" altLang="ko-KR" sz="900" b="0" kern="1200" spc="0" baseline="0" dirty="0" err="1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fff</a:t>
                      </a: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center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2</a:t>
                      </a:r>
                      <a:endParaRPr lang="ko-KR" altLang="en-US" sz="9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regular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13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#333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</a:rPr>
                        <a:t>left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3</a:t>
                      </a:r>
                      <a:endParaRPr lang="ko-KR" altLang="en-US" sz="9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4</a:t>
                      </a:r>
                      <a:endParaRPr lang="ko-KR" altLang="en-US" sz="9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5</a:t>
                      </a:r>
                      <a:endParaRPr lang="ko-KR" altLang="en-US" sz="9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1" kern="1200" baseline="0" dirty="0" smtClean="0">
                        <a:solidFill>
                          <a:srgbClr val="00000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20" name="Group 229"/>
          <p:cNvGraphicFramePr>
            <a:graphicFrameLocks noGrp="1"/>
          </p:cNvGraphicFramePr>
          <p:nvPr>
            <p:extLst/>
          </p:nvPr>
        </p:nvGraphicFramePr>
        <p:xfrm>
          <a:off x="275983" y="7223028"/>
          <a:ext cx="9367747" cy="1246097"/>
        </p:xfrm>
        <a:graphic>
          <a:graphicData uri="http://schemas.openxmlformats.org/drawingml/2006/table">
            <a:tbl>
              <a:tblPr/>
              <a:tblGrid>
                <a:gridCol w="412215"/>
                <a:gridCol w="752916"/>
                <a:gridCol w="938112"/>
                <a:gridCol w="1549395"/>
                <a:gridCol w="1717156"/>
                <a:gridCol w="2091610"/>
                <a:gridCol w="1906343"/>
              </a:tblGrid>
              <a:tr h="281123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No.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Contents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Size (w x h)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파일명</a:t>
                      </a: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/Color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Source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비고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정렬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00830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A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tag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168x80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#e20167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Round : 2px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btn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360x112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#e20167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Round : 2px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bg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1400x200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#</a:t>
                      </a:r>
                      <a:r>
                        <a:rPr kumimoji="1" lang="en-US" altLang="ko-KR" sz="9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efefef</a:t>
                      </a:r>
                      <a:endParaRPr kumimoji="1" lang="en-US" altLang="ko-KR" sz="9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위젯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 전체 </a:t>
                      </a:r>
                      <a:r>
                        <a:rPr kumimoji="1" lang="en-US" altLang="ko-KR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bg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에서 하단 기준으로 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높이 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200px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만큼 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color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적용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cxnSp>
        <p:nvCxnSpPr>
          <p:cNvPr id="123" name="직선 연결선 122"/>
          <p:cNvCxnSpPr/>
          <p:nvPr/>
        </p:nvCxnSpPr>
        <p:spPr>
          <a:xfrm>
            <a:off x="354936" y="870702"/>
            <a:ext cx="2494590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직선 연결선 123"/>
          <p:cNvCxnSpPr/>
          <p:nvPr/>
        </p:nvCxnSpPr>
        <p:spPr>
          <a:xfrm>
            <a:off x="2667980" y="803275"/>
            <a:ext cx="0" cy="4323896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연결선 126"/>
          <p:cNvCxnSpPr/>
          <p:nvPr/>
        </p:nvCxnSpPr>
        <p:spPr>
          <a:xfrm>
            <a:off x="426673" y="803275"/>
            <a:ext cx="0" cy="4323896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연결선 127"/>
          <p:cNvCxnSpPr/>
          <p:nvPr/>
        </p:nvCxnSpPr>
        <p:spPr>
          <a:xfrm>
            <a:off x="354936" y="1174489"/>
            <a:ext cx="2494590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직선 연결선 128"/>
          <p:cNvCxnSpPr/>
          <p:nvPr/>
        </p:nvCxnSpPr>
        <p:spPr>
          <a:xfrm>
            <a:off x="354936" y="2505331"/>
            <a:ext cx="2494590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직사각형 129"/>
          <p:cNvSpPr/>
          <p:nvPr/>
        </p:nvSpPr>
        <p:spPr>
          <a:xfrm>
            <a:off x="2750181" y="1794576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215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31" name="직선 연결선 130"/>
          <p:cNvCxnSpPr/>
          <p:nvPr/>
        </p:nvCxnSpPr>
        <p:spPr>
          <a:xfrm>
            <a:off x="469203" y="803275"/>
            <a:ext cx="0" cy="4345668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직사각형 134"/>
          <p:cNvSpPr/>
          <p:nvPr/>
        </p:nvSpPr>
        <p:spPr>
          <a:xfrm>
            <a:off x="1336050" y="588663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350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36" name="직사각형 135"/>
          <p:cNvSpPr/>
          <p:nvPr/>
        </p:nvSpPr>
        <p:spPr>
          <a:xfrm>
            <a:off x="322556" y="588663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37" name="직사각형 136"/>
          <p:cNvSpPr/>
          <p:nvPr/>
        </p:nvSpPr>
        <p:spPr>
          <a:xfrm>
            <a:off x="2523496" y="588663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22" name="직선 연결선 21"/>
          <p:cNvCxnSpPr/>
          <p:nvPr/>
        </p:nvCxnSpPr>
        <p:spPr>
          <a:xfrm>
            <a:off x="2638245" y="803275"/>
            <a:ext cx="0" cy="4334782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직사각형 163"/>
          <p:cNvSpPr/>
          <p:nvPr/>
        </p:nvSpPr>
        <p:spPr>
          <a:xfrm>
            <a:off x="4653114" y="1112392"/>
            <a:ext cx="2782773" cy="276999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ko-KR" altLang="en-US" sz="1200" b="1" dirty="0" smtClean="0">
                <a:solidFill>
                  <a:srgbClr val="000000"/>
                </a:solidFill>
              </a:rPr>
              <a:t>로그인 후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007" b="58426"/>
          <a:stretch/>
        </p:blipFill>
        <p:spPr>
          <a:xfrm>
            <a:off x="3827558" y="3327488"/>
            <a:ext cx="4391663" cy="668837"/>
          </a:xfrm>
          <a:prstGeom prst="rect">
            <a:avLst/>
          </a:prstGeom>
        </p:spPr>
      </p:pic>
      <p:sp>
        <p:nvSpPr>
          <p:cNvPr id="133" name="직사각형 132"/>
          <p:cNvSpPr/>
          <p:nvPr/>
        </p:nvSpPr>
        <p:spPr>
          <a:xfrm>
            <a:off x="4653114" y="2937652"/>
            <a:ext cx="2782773" cy="276999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ko-KR" altLang="en-US" sz="1200" b="1" dirty="0" smtClean="0">
                <a:solidFill>
                  <a:srgbClr val="000000"/>
                </a:solidFill>
              </a:rPr>
              <a:t>로그인 전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50" name="직선 연결선 149"/>
          <p:cNvCxnSpPr/>
          <p:nvPr/>
        </p:nvCxnSpPr>
        <p:spPr>
          <a:xfrm>
            <a:off x="3614057" y="2223732"/>
            <a:ext cx="5061857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직선 연결선 151"/>
          <p:cNvCxnSpPr/>
          <p:nvPr/>
        </p:nvCxnSpPr>
        <p:spPr>
          <a:xfrm>
            <a:off x="3614057" y="1635905"/>
            <a:ext cx="5061857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직사각형 152"/>
          <p:cNvSpPr/>
          <p:nvPr/>
        </p:nvSpPr>
        <p:spPr>
          <a:xfrm>
            <a:off x="3472819" y="1802007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50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54" name="직선 연결선 153"/>
          <p:cNvCxnSpPr/>
          <p:nvPr/>
        </p:nvCxnSpPr>
        <p:spPr>
          <a:xfrm>
            <a:off x="4071257" y="1777418"/>
            <a:ext cx="4408714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직선 연결선 173"/>
          <p:cNvCxnSpPr/>
          <p:nvPr/>
        </p:nvCxnSpPr>
        <p:spPr>
          <a:xfrm>
            <a:off x="4075159" y="1796143"/>
            <a:ext cx="0" cy="642257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직선 연결선 174"/>
          <p:cNvCxnSpPr/>
          <p:nvPr/>
        </p:nvCxnSpPr>
        <p:spPr>
          <a:xfrm>
            <a:off x="4586787" y="1796143"/>
            <a:ext cx="0" cy="642257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직선 연결선 175"/>
          <p:cNvCxnSpPr/>
          <p:nvPr/>
        </p:nvCxnSpPr>
        <p:spPr>
          <a:xfrm>
            <a:off x="4695645" y="1796143"/>
            <a:ext cx="0" cy="642257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직선 연결선 176"/>
          <p:cNvCxnSpPr/>
          <p:nvPr/>
        </p:nvCxnSpPr>
        <p:spPr>
          <a:xfrm>
            <a:off x="7700102" y="1796143"/>
            <a:ext cx="0" cy="642257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직선 연결선 177"/>
          <p:cNvCxnSpPr/>
          <p:nvPr/>
        </p:nvCxnSpPr>
        <p:spPr>
          <a:xfrm>
            <a:off x="3614057" y="3968034"/>
            <a:ext cx="5061857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직선 연결선 178"/>
          <p:cNvCxnSpPr/>
          <p:nvPr/>
        </p:nvCxnSpPr>
        <p:spPr>
          <a:xfrm>
            <a:off x="3614057" y="3380207"/>
            <a:ext cx="5061857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직선 연결선 179"/>
          <p:cNvCxnSpPr/>
          <p:nvPr/>
        </p:nvCxnSpPr>
        <p:spPr>
          <a:xfrm>
            <a:off x="4125686" y="3510834"/>
            <a:ext cx="4299857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직선 연결선 180"/>
          <p:cNvCxnSpPr/>
          <p:nvPr/>
        </p:nvCxnSpPr>
        <p:spPr>
          <a:xfrm>
            <a:off x="4114800" y="3848292"/>
            <a:ext cx="4310743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직선 연결선 181"/>
          <p:cNvCxnSpPr/>
          <p:nvPr/>
        </p:nvCxnSpPr>
        <p:spPr>
          <a:xfrm>
            <a:off x="8004902" y="3496903"/>
            <a:ext cx="0" cy="642257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직선 연결선 182"/>
          <p:cNvCxnSpPr/>
          <p:nvPr/>
        </p:nvCxnSpPr>
        <p:spPr>
          <a:xfrm>
            <a:off x="6861901" y="3496903"/>
            <a:ext cx="0" cy="653142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직선 연결선 183"/>
          <p:cNvCxnSpPr/>
          <p:nvPr/>
        </p:nvCxnSpPr>
        <p:spPr>
          <a:xfrm>
            <a:off x="4107816" y="3496903"/>
            <a:ext cx="0" cy="653142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직선 연결선 184"/>
          <p:cNvCxnSpPr/>
          <p:nvPr/>
        </p:nvCxnSpPr>
        <p:spPr>
          <a:xfrm>
            <a:off x="3890102" y="3246530"/>
            <a:ext cx="0" cy="957943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직선 연결선 185"/>
          <p:cNvCxnSpPr/>
          <p:nvPr/>
        </p:nvCxnSpPr>
        <p:spPr>
          <a:xfrm>
            <a:off x="8157302" y="3246530"/>
            <a:ext cx="0" cy="957943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직선 연결선 186"/>
          <p:cNvCxnSpPr/>
          <p:nvPr/>
        </p:nvCxnSpPr>
        <p:spPr>
          <a:xfrm>
            <a:off x="8211731" y="1480457"/>
            <a:ext cx="0" cy="957943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Oval 114"/>
          <p:cNvSpPr>
            <a:spLocks noChangeArrowheads="1"/>
          </p:cNvSpPr>
          <p:nvPr/>
        </p:nvSpPr>
        <p:spPr bwMode="auto">
          <a:xfrm>
            <a:off x="4093529" y="1808723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A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90" name="직사각형 189"/>
          <p:cNvSpPr/>
          <p:nvPr/>
        </p:nvSpPr>
        <p:spPr>
          <a:xfrm>
            <a:off x="4691743" y="1777418"/>
            <a:ext cx="3040880" cy="245899"/>
          </a:xfrm>
          <a:prstGeom prst="rect">
            <a:avLst/>
          </a:prstGeom>
          <a:solidFill>
            <a:srgbClr val="36BFC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9" name="Oval 114"/>
          <p:cNvSpPr>
            <a:spLocks noChangeArrowheads="1"/>
          </p:cNvSpPr>
          <p:nvPr/>
        </p:nvSpPr>
        <p:spPr bwMode="auto">
          <a:xfrm>
            <a:off x="4718095" y="1826051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2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91" name="직사각형 190"/>
          <p:cNvSpPr/>
          <p:nvPr/>
        </p:nvSpPr>
        <p:spPr>
          <a:xfrm>
            <a:off x="3810276" y="2215664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92" name="직사각형 191"/>
          <p:cNvSpPr/>
          <p:nvPr/>
        </p:nvSpPr>
        <p:spPr>
          <a:xfrm>
            <a:off x="4136847" y="2215664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42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93" name="직사각형 192"/>
          <p:cNvSpPr/>
          <p:nvPr/>
        </p:nvSpPr>
        <p:spPr>
          <a:xfrm>
            <a:off x="8208104" y="176935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20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94" name="직사각형 193"/>
          <p:cNvSpPr/>
          <p:nvPr/>
        </p:nvSpPr>
        <p:spPr>
          <a:xfrm>
            <a:off x="4524462" y="2389836"/>
            <a:ext cx="26321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95" name="직사각형 194"/>
          <p:cNvSpPr/>
          <p:nvPr/>
        </p:nvSpPr>
        <p:spPr>
          <a:xfrm>
            <a:off x="7794447" y="2215664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45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96" name="직사각형 195"/>
          <p:cNvSpPr/>
          <p:nvPr/>
        </p:nvSpPr>
        <p:spPr>
          <a:xfrm>
            <a:off x="5904601" y="2215664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243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97" name="직사각형 196"/>
          <p:cNvSpPr/>
          <p:nvPr/>
        </p:nvSpPr>
        <p:spPr>
          <a:xfrm>
            <a:off x="4103914" y="3510834"/>
            <a:ext cx="1948544" cy="337458"/>
          </a:xfrm>
          <a:prstGeom prst="rect">
            <a:avLst/>
          </a:prstGeom>
          <a:solidFill>
            <a:srgbClr val="36BFC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8" name="직사각형 197"/>
          <p:cNvSpPr/>
          <p:nvPr/>
        </p:nvSpPr>
        <p:spPr>
          <a:xfrm>
            <a:off x="8208104" y="3535424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28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99" name="직사각형 198"/>
          <p:cNvSpPr/>
          <p:nvPr/>
        </p:nvSpPr>
        <p:spPr>
          <a:xfrm>
            <a:off x="7282819" y="3992624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90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200" name="직사각형 199"/>
          <p:cNvSpPr/>
          <p:nvPr/>
        </p:nvSpPr>
        <p:spPr>
          <a:xfrm>
            <a:off x="8208104" y="1976179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201" name="직사각형 200"/>
          <p:cNvSpPr/>
          <p:nvPr/>
        </p:nvSpPr>
        <p:spPr>
          <a:xfrm>
            <a:off x="8208104" y="1562522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202" name="직사각형 201"/>
          <p:cNvSpPr/>
          <p:nvPr/>
        </p:nvSpPr>
        <p:spPr>
          <a:xfrm>
            <a:off x="8218990" y="3306824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11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203" name="직사각형 202"/>
          <p:cNvSpPr/>
          <p:nvPr/>
        </p:nvSpPr>
        <p:spPr>
          <a:xfrm>
            <a:off x="8218990" y="3774909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11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204" name="직사각형 203"/>
          <p:cNvSpPr/>
          <p:nvPr/>
        </p:nvSpPr>
        <p:spPr>
          <a:xfrm>
            <a:off x="3810276" y="3970852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205" name="Oval 114"/>
          <p:cNvSpPr>
            <a:spLocks noChangeArrowheads="1"/>
          </p:cNvSpPr>
          <p:nvPr/>
        </p:nvSpPr>
        <p:spPr bwMode="auto">
          <a:xfrm>
            <a:off x="4086723" y="3548582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2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206" name="Oval 114"/>
          <p:cNvSpPr>
            <a:spLocks noChangeArrowheads="1"/>
          </p:cNvSpPr>
          <p:nvPr/>
        </p:nvSpPr>
        <p:spPr bwMode="auto">
          <a:xfrm>
            <a:off x="6869387" y="3542139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B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207" name="Oval 114"/>
          <p:cNvSpPr>
            <a:spLocks noChangeArrowheads="1"/>
          </p:cNvSpPr>
          <p:nvPr/>
        </p:nvSpPr>
        <p:spPr bwMode="auto">
          <a:xfrm>
            <a:off x="4337095" y="1815165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1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208" name="Oval 114"/>
          <p:cNvSpPr>
            <a:spLocks noChangeArrowheads="1"/>
          </p:cNvSpPr>
          <p:nvPr/>
        </p:nvSpPr>
        <p:spPr bwMode="auto">
          <a:xfrm>
            <a:off x="7145609" y="3581238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1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209" name="Oval 114"/>
          <p:cNvSpPr>
            <a:spLocks noChangeArrowheads="1"/>
          </p:cNvSpPr>
          <p:nvPr/>
        </p:nvSpPr>
        <p:spPr bwMode="auto">
          <a:xfrm>
            <a:off x="3886700" y="3398038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C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7359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87" b="71591"/>
          <a:stretch/>
        </p:blipFill>
        <p:spPr>
          <a:xfrm>
            <a:off x="3514725" y="1349829"/>
            <a:ext cx="4873211" cy="1360714"/>
          </a:xfrm>
          <a:prstGeom prst="rect">
            <a:avLst/>
          </a:prstGeom>
        </p:spPr>
      </p:pic>
      <p:pic>
        <p:nvPicPr>
          <p:cNvPr id="65" name="그림 6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673" y="903410"/>
            <a:ext cx="2228261" cy="320355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64170" y="179258"/>
            <a:ext cx="3382527" cy="263909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lIns="0" rIns="0" rtlCol="0" anchor="ctr">
            <a:noAutofit/>
          </a:bodyPr>
          <a:lstStyle/>
          <a:p>
            <a:r>
              <a:rPr lang="en-US" altLang="ko-KR" sz="1000" dirty="0" smtClean="0">
                <a:latin typeface="+mn-ea"/>
              </a:rPr>
              <a:t>15</a:t>
            </a:r>
            <a:r>
              <a:rPr lang="ko-KR" altLang="en-US" sz="1000" dirty="0" err="1" smtClean="0">
                <a:latin typeface="+mn-ea"/>
              </a:rPr>
              <a:t>위젯</a:t>
            </a:r>
            <a:endParaRPr lang="en-US" altLang="ko-KR" sz="1000" dirty="0" smtClean="0">
              <a:latin typeface="+mn-ea"/>
            </a:endParaRPr>
          </a:p>
        </p:txBody>
      </p:sp>
      <p:graphicFrame>
        <p:nvGraphicFramePr>
          <p:cNvPr id="97" name="표 96"/>
          <p:cNvGraphicFramePr>
            <a:graphicFrameLocks noGrp="1"/>
          </p:cNvGraphicFramePr>
          <p:nvPr>
            <p:extLst/>
          </p:nvPr>
        </p:nvGraphicFramePr>
        <p:xfrm>
          <a:off x="9931400" y="569135"/>
          <a:ext cx="2694672" cy="16405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/>
                <a:gridCol w="471613"/>
                <a:gridCol w="414670"/>
                <a:gridCol w="723014"/>
                <a:gridCol w="877095"/>
              </a:tblGrid>
              <a:tr h="2689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font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size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color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align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1</a:t>
                      </a:r>
                      <a:endParaRPr lang="ko-KR" altLang="en-US" sz="10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regular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13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#333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center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2</a:t>
                      </a:r>
                      <a:endParaRPr lang="ko-KR" altLang="en-US" sz="9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0070C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3</a:t>
                      </a:r>
                      <a:endParaRPr lang="ko-KR" altLang="en-US" sz="9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4</a:t>
                      </a:r>
                      <a:endParaRPr lang="ko-KR" altLang="en-US" sz="9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5</a:t>
                      </a:r>
                      <a:endParaRPr lang="ko-KR" altLang="en-US" sz="9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1" kern="1200" baseline="0" dirty="0" smtClean="0">
                        <a:solidFill>
                          <a:srgbClr val="00000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20" name="Group 2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5664407"/>
              </p:ext>
            </p:extLst>
          </p:nvPr>
        </p:nvGraphicFramePr>
        <p:xfrm>
          <a:off x="275983" y="6104674"/>
          <a:ext cx="9367747" cy="2268841"/>
        </p:xfrm>
        <a:graphic>
          <a:graphicData uri="http://schemas.openxmlformats.org/drawingml/2006/table">
            <a:tbl>
              <a:tblPr/>
              <a:tblGrid>
                <a:gridCol w="412215"/>
                <a:gridCol w="752916"/>
                <a:gridCol w="938112"/>
                <a:gridCol w="1549395"/>
                <a:gridCol w="1717156"/>
                <a:gridCol w="2091610"/>
                <a:gridCol w="1906343"/>
              </a:tblGrid>
              <a:tr h="281123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No.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Contents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Size (w x h)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파일명</a:t>
                      </a: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/Color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Source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비고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정렬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00830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A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bg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1400x452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#</a:t>
                      </a:r>
                      <a:r>
                        <a:rPr kumimoji="1" lang="en-US" altLang="ko-KR" sz="9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ffffff</a:t>
                      </a:r>
                      <a:endParaRPr kumimoji="1" lang="en-US" altLang="ko-KR" sz="9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Round : 10px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Line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1400x4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#d8d8d8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Bg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1394x206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Bg_gray.png</a:t>
                      </a:r>
                      <a:endParaRPr kumimoji="1" lang="en-US" altLang="ko-KR" sz="9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D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Icon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120x100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icon_car.png</a:t>
                      </a:r>
                      <a:endParaRPr kumimoji="1" lang="en-US" altLang="ko-KR" sz="9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E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Icon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120x100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icon_check.png</a:t>
                      </a:r>
                      <a:endParaRPr kumimoji="1" lang="en-US" altLang="ko-KR" sz="9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F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Icon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120x100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icon_my.png</a:t>
                      </a:r>
                      <a:endParaRPr kumimoji="1" lang="en-US" altLang="ko-KR" sz="9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G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Line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4x232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#d8d8d8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cxnSp>
        <p:nvCxnSpPr>
          <p:cNvPr id="123" name="직선 연결선 122"/>
          <p:cNvCxnSpPr/>
          <p:nvPr/>
        </p:nvCxnSpPr>
        <p:spPr>
          <a:xfrm>
            <a:off x="354936" y="870702"/>
            <a:ext cx="2494590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직선 연결선 123"/>
          <p:cNvCxnSpPr/>
          <p:nvPr/>
        </p:nvCxnSpPr>
        <p:spPr>
          <a:xfrm>
            <a:off x="2667980" y="803275"/>
            <a:ext cx="0" cy="4323896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연결선 126"/>
          <p:cNvCxnSpPr/>
          <p:nvPr/>
        </p:nvCxnSpPr>
        <p:spPr>
          <a:xfrm>
            <a:off x="426673" y="803275"/>
            <a:ext cx="0" cy="4323896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연결선 127"/>
          <p:cNvCxnSpPr/>
          <p:nvPr/>
        </p:nvCxnSpPr>
        <p:spPr>
          <a:xfrm>
            <a:off x="354936" y="1174489"/>
            <a:ext cx="2494590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직선 연결선 128"/>
          <p:cNvCxnSpPr/>
          <p:nvPr/>
        </p:nvCxnSpPr>
        <p:spPr>
          <a:xfrm>
            <a:off x="354936" y="1812999"/>
            <a:ext cx="2494590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직사각형 129"/>
          <p:cNvSpPr/>
          <p:nvPr/>
        </p:nvSpPr>
        <p:spPr>
          <a:xfrm>
            <a:off x="2724140" y="1446233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90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31" name="직선 연결선 130"/>
          <p:cNvCxnSpPr/>
          <p:nvPr/>
        </p:nvCxnSpPr>
        <p:spPr>
          <a:xfrm>
            <a:off x="469203" y="803275"/>
            <a:ext cx="0" cy="4345668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직사각형 134"/>
          <p:cNvSpPr/>
          <p:nvPr/>
        </p:nvSpPr>
        <p:spPr>
          <a:xfrm>
            <a:off x="1336050" y="588663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350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36" name="직사각형 135"/>
          <p:cNvSpPr/>
          <p:nvPr/>
        </p:nvSpPr>
        <p:spPr>
          <a:xfrm>
            <a:off x="322556" y="588663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37" name="직사각형 136"/>
          <p:cNvSpPr/>
          <p:nvPr/>
        </p:nvSpPr>
        <p:spPr>
          <a:xfrm>
            <a:off x="2523496" y="588663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22" name="직선 연결선 21"/>
          <p:cNvCxnSpPr/>
          <p:nvPr/>
        </p:nvCxnSpPr>
        <p:spPr>
          <a:xfrm>
            <a:off x="2638245" y="803275"/>
            <a:ext cx="0" cy="4334782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그룹 19"/>
          <p:cNvGrpSpPr/>
          <p:nvPr/>
        </p:nvGrpSpPr>
        <p:grpSpPr>
          <a:xfrm>
            <a:off x="3326736" y="803275"/>
            <a:ext cx="5828548" cy="2465838"/>
            <a:chOff x="3326736" y="1289733"/>
            <a:chExt cx="5828548" cy="2465838"/>
          </a:xfrm>
        </p:grpSpPr>
        <p:sp>
          <p:nvSpPr>
            <p:cNvPr id="133" name="직사각형 132"/>
            <p:cNvSpPr/>
            <p:nvPr/>
          </p:nvSpPr>
          <p:spPr>
            <a:xfrm>
              <a:off x="4447257" y="1289733"/>
              <a:ext cx="2782773" cy="27699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ko-KR" altLang="en-US" sz="1200" b="1" dirty="0" err="1">
                  <a:solidFill>
                    <a:srgbClr val="000000"/>
                  </a:solidFill>
                </a:rPr>
                <a:t>위젯</a:t>
              </a:r>
              <a:r>
                <a:rPr lang="ko-KR" altLang="en-US" sz="1200" b="1" dirty="0">
                  <a:solidFill>
                    <a:srgbClr val="000000"/>
                  </a:solidFill>
                </a:rPr>
                <a:t> 사이즈 </a:t>
              </a:r>
              <a:r>
                <a:rPr lang="en-US" altLang="ko-KR" sz="1200" b="1" dirty="0" smtClean="0">
                  <a:solidFill>
                    <a:srgbClr val="000000"/>
                  </a:solidFill>
                </a:rPr>
                <a:t>4x1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cxnSp>
          <p:nvCxnSpPr>
            <p:cNvPr id="67" name="직선 연결선 66"/>
            <p:cNvCxnSpPr/>
            <p:nvPr/>
          </p:nvCxnSpPr>
          <p:spPr>
            <a:xfrm>
              <a:off x="3326736" y="1825881"/>
              <a:ext cx="5512464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 68"/>
            <p:cNvCxnSpPr/>
            <p:nvPr/>
          </p:nvCxnSpPr>
          <p:spPr>
            <a:xfrm>
              <a:off x="3592286" y="2472674"/>
              <a:ext cx="5246914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 69"/>
            <p:cNvCxnSpPr/>
            <p:nvPr/>
          </p:nvCxnSpPr>
          <p:spPr>
            <a:xfrm>
              <a:off x="3326736" y="3195667"/>
              <a:ext cx="5512464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 70"/>
            <p:cNvCxnSpPr/>
            <p:nvPr/>
          </p:nvCxnSpPr>
          <p:spPr>
            <a:xfrm>
              <a:off x="3596188" y="1524000"/>
              <a:ext cx="0" cy="2231571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 73"/>
            <p:cNvCxnSpPr/>
            <p:nvPr/>
          </p:nvCxnSpPr>
          <p:spPr>
            <a:xfrm>
              <a:off x="8320588" y="1524000"/>
              <a:ext cx="0" cy="2231571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Oval 114"/>
            <p:cNvSpPr>
              <a:spLocks noChangeArrowheads="1"/>
            </p:cNvSpPr>
            <p:nvPr/>
          </p:nvSpPr>
          <p:spPr bwMode="auto">
            <a:xfrm>
              <a:off x="3669693" y="1801699"/>
              <a:ext cx="180975" cy="180975"/>
            </a:xfrm>
            <a:prstGeom prst="ellipse">
              <a:avLst/>
            </a:prstGeom>
            <a:solidFill>
              <a:srgbClr val="C00000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1pPr>
              <a:lvl2pPr marL="4572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2pPr>
              <a:lvl3pPr marL="9144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3pPr>
              <a:lvl4pPr marL="1371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4pPr>
              <a:lvl5pPr marL="18288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9pPr>
            </a:lstStyle>
            <a:p>
              <a:pPr algn="ctr" defTabSz="793750"/>
              <a:r>
                <a:rPr lang="en-US" altLang="ko-KR" b="1" dirty="0" smtClean="0">
                  <a:solidFill>
                    <a:schemeClr val="bg1"/>
                  </a:solidFill>
                  <a:latin typeface="Arial" charset="0"/>
                </a:rPr>
                <a:t>A</a:t>
              </a:r>
              <a:endParaRPr lang="en-US" altLang="ko-KR" b="1" dirty="0">
                <a:solidFill>
                  <a:schemeClr val="bg1"/>
                </a:solidFill>
                <a:latin typeface="Arial" charset="0"/>
              </a:endParaRPr>
            </a:p>
          </p:txBody>
        </p:sp>
        <p:sp>
          <p:nvSpPr>
            <p:cNvPr id="77" name="직사각형 76"/>
            <p:cNvSpPr/>
            <p:nvPr/>
          </p:nvSpPr>
          <p:spPr>
            <a:xfrm>
              <a:off x="8428255" y="2012290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43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cxnSp>
          <p:nvCxnSpPr>
            <p:cNvPr id="80" name="직선 연결선 79"/>
            <p:cNvCxnSpPr/>
            <p:nvPr/>
          </p:nvCxnSpPr>
          <p:spPr>
            <a:xfrm>
              <a:off x="3592286" y="2450903"/>
              <a:ext cx="5246914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직사각형 80"/>
            <p:cNvSpPr/>
            <p:nvPr/>
          </p:nvSpPr>
          <p:spPr>
            <a:xfrm>
              <a:off x="8892071" y="2327975"/>
              <a:ext cx="263213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82" name="직사각형 81"/>
            <p:cNvSpPr/>
            <p:nvPr/>
          </p:nvSpPr>
          <p:spPr>
            <a:xfrm>
              <a:off x="8642678" y="2753701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47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83" name="Oval 114"/>
            <p:cNvSpPr>
              <a:spLocks noChangeArrowheads="1"/>
            </p:cNvSpPr>
            <p:nvPr/>
          </p:nvSpPr>
          <p:spPr bwMode="auto">
            <a:xfrm>
              <a:off x="3647921" y="2367756"/>
              <a:ext cx="180975" cy="180975"/>
            </a:xfrm>
            <a:prstGeom prst="ellipse">
              <a:avLst/>
            </a:prstGeom>
            <a:solidFill>
              <a:srgbClr val="C00000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1pPr>
              <a:lvl2pPr marL="4572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2pPr>
              <a:lvl3pPr marL="9144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3pPr>
              <a:lvl4pPr marL="1371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4pPr>
              <a:lvl5pPr marL="18288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9pPr>
            </a:lstStyle>
            <a:p>
              <a:pPr algn="ctr" defTabSz="793750"/>
              <a:r>
                <a:rPr lang="en-US" altLang="ko-KR" b="1" dirty="0" smtClean="0">
                  <a:solidFill>
                    <a:schemeClr val="bg1"/>
                  </a:solidFill>
                  <a:latin typeface="Arial" charset="0"/>
                </a:rPr>
                <a:t>B</a:t>
              </a:r>
              <a:endParaRPr lang="en-US" altLang="ko-KR" b="1" dirty="0">
                <a:solidFill>
                  <a:schemeClr val="bg1"/>
                </a:solidFill>
                <a:latin typeface="Arial" charset="0"/>
              </a:endParaRPr>
            </a:p>
          </p:txBody>
        </p:sp>
        <p:sp>
          <p:nvSpPr>
            <p:cNvPr id="84" name="Oval 114"/>
            <p:cNvSpPr>
              <a:spLocks noChangeArrowheads="1"/>
            </p:cNvSpPr>
            <p:nvPr/>
          </p:nvSpPr>
          <p:spPr bwMode="auto">
            <a:xfrm>
              <a:off x="3647921" y="2596356"/>
              <a:ext cx="180975" cy="180975"/>
            </a:xfrm>
            <a:prstGeom prst="ellipse">
              <a:avLst/>
            </a:prstGeom>
            <a:solidFill>
              <a:srgbClr val="C00000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1pPr>
              <a:lvl2pPr marL="4572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2pPr>
              <a:lvl3pPr marL="9144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3pPr>
              <a:lvl4pPr marL="1371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4pPr>
              <a:lvl5pPr marL="18288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9pPr>
            </a:lstStyle>
            <a:p>
              <a:pPr algn="ctr" defTabSz="793750"/>
              <a:r>
                <a:rPr lang="en-US" altLang="ko-KR" b="1" dirty="0" smtClean="0">
                  <a:solidFill>
                    <a:schemeClr val="bg1"/>
                  </a:solidFill>
                  <a:latin typeface="Arial" charset="0"/>
                </a:rPr>
                <a:t>C</a:t>
              </a:r>
              <a:endParaRPr lang="en-US" altLang="ko-KR" b="1" dirty="0">
                <a:solidFill>
                  <a:schemeClr val="bg1"/>
                </a:solidFill>
                <a:latin typeface="Arial" charset="0"/>
              </a:endParaRPr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3326736" y="3553363"/>
            <a:ext cx="5512464" cy="2211945"/>
            <a:chOff x="3326736" y="4690175"/>
            <a:chExt cx="5512464" cy="2211945"/>
          </a:xfrm>
        </p:grpSpPr>
        <p:pic>
          <p:nvPicPr>
            <p:cNvPr id="85" name="그림 8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961" b="74048"/>
            <a:stretch/>
          </p:blipFill>
          <p:spPr>
            <a:xfrm>
              <a:off x="3536821" y="5192183"/>
              <a:ext cx="4860429" cy="949709"/>
            </a:xfrm>
            <a:prstGeom prst="rect">
              <a:avLst/>
            </a:prstGeom>
          </p:spPr>
        </p:pic>
        <p:cxnSp>
          <p:nvCxnSpPr>
            <p:cNvPr id="86" name="직선 연결선 85"/>
            <p:cNvCxnSpPr/>
            <p:nvPr/>
          </p:nvCxnSpPr>
          <p:spPr>
            <a:xfrm>
              <a:off x="3326736" y="6075846"/>
              <a:ext cx="5512464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직선 연결선 86"/>
            <p:cNvCxnSpPr/>
            <p:nvPr/>
          </p:nvCxnSpPr>
          <p:spPr>
            <a:xfrm>
              <a:off x="3326736" y="5281189"/>
              <a:ext cx="5512464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연결선 87"/>
            <p:cNvCxnSpPr/>
            <p:nvPr/>
          </p:nvCxnSpPr>
          <p:spPr>
            <a:xfrm>
              <a:off x="3607073" y="4974771"/>
              <a:ext cx="0" cy="1480457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연결선 89"/>
            <p:cNvCxnSpPr/>
            <p:nvPr/>
          </p:nvCxnSpPr>
          <p:spPr>
            <a:xfrm>
              <a:off x="5163730" y="4974771"/>
              <a:ext cx="0" cy="1121229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직선 연결선 91"/>
            <p:cNvCxnSpPr/>
            <p:nvPr/>
          </p:nvCxnSpPr>
          <p:spPr>
            <a:xfrm>
              <a:off x="5207273" y="4974771"/>
              <a:ext cx="0" cy="1121229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 92"/>
            <p:cNvCxnSpPr/>
            <p:nvPr/>
          </p:nvCxnSpPr>
          <p:spPr>
            <a:xfrm>
              <a:off x="6742159" y="4974771"/>
              <a:ext cx="0" cy="1121229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 93"/>
            <p:cNvCxnSpPr/>
            <p:nvPr/>
          </p:nvCxnSpPr>
          <p:spPr>
            <a:xfrm>
              <a:off x="6785702" y="4974771"/>
              <a:ext cx="0" cy="1121229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직사각형 94"/>
            <p:cNvSpPr/>
            <p:nvPr/>
          </p:nvSpPr>
          <p:spPr>
            <a:xfrm>
              <a:off x="5060299" y="4690175"/>
              <a:ext cx="263213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96" name="직사각형 95"/>
            <p:cNvSpPr/>
            <p:nvPr/>
          </p:nvSpPr>
          <p:spPr>
            <a:xfrm>
              <a:off x="6671385" y="4690175"/>
              <a:ext cx="263213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98" name="직사각형 97"/>
            <p:cNvSpPr/>
            <p:nvPr/>
          </p:nvSpPr>
          <p:spPr>
            <a:xfrm>
              <a:off x="4176210" y="4929662"/>
              <a:ext cx="42030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116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99" name="직사각형 98"/>
            <p:cNvSpPr/>
            <p:nvPr/>
          </p:nvSpPr>
          <p:spPr>
            <a:xfrm>
              <a:off x="5819954" y="4929662"/>
              <a:ext cx="42030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>
                  <a:solidFill>
                    <a:srgbClr val="000000"/>
                  </a:solidFill>
                </a:rPr>
                <a:t>116</a:t>
              </a:r>
            </a:p>
          </p:txBody>
        </p:sp>
        <p:sp>
          <p:nvSpPr>
            <p:cNvPr id="100" name="직사각형 99"/>
            <p:cNvSpPr/>
            <p:nvPr/>
          </p:nvSpPr>
          <p:spPr>
            <a:xfrm>
              <a:off x="7387497" y="4929662"/>
              <a:ext cx="42030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>
                  <a:solidFill>
                    <a:srgbClr val="000000"/>
                  </a:solidFill>
                </a:rPr>
                <a:t>116</a:t>
              </a:r>
            </a:p>
          </p:txBody>
        </p:sp>
        <p:cxnSp>
          <p:nvCxnSpPr>
            <p:cNvPr id="102" name="직선 연결선 101"/>
            <p:cNvCxnSpPr/>
            <p:nvPr/>
          </p:nvCxnSpPr>
          <p:spPr>
            <a:xfrm>
              <a:off x="3624943" y="5531561"/>
              <a:ext cx="5214257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연결선 102"/>
            <p:cNvCxnSpPr/>
            <p:nvPr/>
          </p:nvCxnSpPr>
          <p:spPr>
            <a:xfrm>
              <a:off x="3624943" y="5803704"/>
              <a:ext cx="5214257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직사각형 105"/>
            <p:cNvSpPr/>
            <p:nvPr/>
          </p:nvSpPr>
          <p:spPr>
            <a:xfrm>
              <a:off x="8471798" y="5528376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25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3828896" y="5528376"/>
              <a:ext cx="449190" cy="273710"/>
            </a:xfrm>
            <a:prstGeom prst="rect">
              <a:avLst/>
            </a:prstGeom>
            <a:solidFill>
              <a:srgbClr val="FF00F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9" name="직사각형 108"/>
            <p:cNvSpPr/>
            <p:nvPr/>
          </p:nvSpPr>
          <p:spPr>
            <a:xfrm>
              <a:off x="5396440" y="5528376"/>
              <a:ext cx="369906" cy="273710"/>
            </a:xfrm>
            <a:prstGeom prst="rect">
              <a:avLst/>
            </a:prstGeom>
            <a:solidFill>
              <a:srgbClr val="FF00F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6953098" y="5528376"/>
              <a:ext cx="296788" cy="273710"/>
            </a:xfrm>
            <a:prstGeom prst="rect">
              <a:avLst/>
            </a:prstGeom>
            <a:solidFill>
              <a:srgbClr val="FF00F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11" name="직선 연결선 110"/>
            <p:cNvCxnSpPr/>
            <p:nvPr/>
          </p:nvCxnSpPr>
          <p:spPr>
            <a:xfrm>
              <a:off x="4281987" y="5551714"/>
              <a:ext cx="0" cy="76200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연결선 114"/>
            <p:cNvCxnSpPr/>
            <p:nvPr/>
          </p:nvCxnSpPr>
          <p:spPr>
            <a:xfrm>
              <a:off x="4336416" y="5551714"/>
              <a:ext cx="0" cy="76200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연결선 115"/>
            <p:cNvCxnSpPr/>
            <p:nvPr/>
          </p:nvCxnSpPr>
          <p:spPr>
            <a:xfrm>
              <a:off x="5762444" y="5551714"/>
              <a:ext cx="0" cy="76200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 116"/>
            <p:cNvCxnSpPr/>
            <p:nvPr/>
          </p:nvCxnSpPr>
          <p:spPr>
            <a:xfrm>
              <a:off x="5838644" y="5551714"/>
              <a:ext cx="0" cy="76200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직선 연결선 117"/>
            <p:cNvCxnSpPr/>
            <p:nvPr/>
          </p:nvCxnSpPr>
          <p:spPr>
            <a:xfrm>
              <a:off x="7253787" y="5551714"/>
              <a:ext cx="0" cy="76200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직선 연결선 118"/>
            <p:cNvCxnSpPr/>
            <p:nvPr/>
          </p:nvCxnSpPr>
          <p:spPr>
            <a:xfrm>
              <a:off x="7329987" y="5551714"/>
              <a:ext cx="0" cy="76200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직사각형 121"/>
            <p:cNvSpPr/>
            <p:nvPr/>
          </p:nvSpPr>
          <p:spPr>
            <a:xfrm>
              <a:off x="4189442" y="6290375"/>
              <a:ext cx="263213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5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132" name="직사각형 131"/>
            <p:cNvSpPr/>
            <p:nvPr/>
          </p:nvSpPr>
          <p:spPr>
            <a:xfrm>
              <a:off x="5659013" y="6290375"/>
              <a:ext cx="263213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5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134" name="직사각형 133"/>
            <p:cNvSpPr/>
            <p:nvPr/>
          </p:nvSpPr>
          <p:spPr>
            <a:xfrm>
              <a:off x="7150355" y="6290375"/>
              <a:ext cx="263213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5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138" name="직사각형 137"/>
            <p:cNvSpPr/>
            <p:nvPr/>
          </p:nvSpPr>
          <p:spPr>
            <a:xfrm>
              <a:off x="3536821" y="6625121"/>
              <a:ext cx="5081120" cy="27699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Icon + text = 116 </a:t>
              </a:r>
              <a:r>
                <a:rPr lang="ko-KR" altLang="en-US" sz="1200" b="1" dirty="0" smtClean="0">
                  <a:solidFill>
                    <a:srgbClr val="000000"/>
                  </a:solidFill>
                </a:rPr>
                <a:t>기준으로 </a:t>
              </a:r>
              <a:r>
                <a:rPr lang="en-US" altLang="ko-KR" sz="1200" b="1" dirty="0" smtClean="0">
                  <a:solidFill>
                    <a:srgbClr val="000000"/>
                  </a:solidFill>
                </a:rPr>
                <a:t>middle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75" name="Oval 114"/>
            <p:cNvSpPr>
              <a:spLocks noChangeArrowheads="1"/>
            </p:cNvSpPr>
            <p:nvPr/>
          </p:nvSpPr>
          <p:spPr bwMode="auto">
            <a:xfrm>
              <a:off x="4347374" y="5532323"/>
              <a:ext cx="180975" cy="180975"/>
            </a:xfrm>
            <a:prstGeom prst="ellipse">
              <a:avLst/>
            </a:prstGeom>
            <a:solidFill>
              <a:srgbClr val="0070C0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1pPr>
              <a:lvl2pPr marL="4572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2pPr>
              <a:lvl3pPr marL="9144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3pPr>
              <a:lvl4pPr marL="1371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4pPr>
              <a:lvl5pPr marL="18288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9pPr>
            </a:lstStyle>
            <a:p>
              <a:pPr algn="ctr" defTabSz="793750"/>
              <a:r>
                <a:rPr lang="en-US" altLang="ko-KR" b="1" dirty="0" smtClean="0">
                  <a:solidFill>
                    <a:schemeClr val="bg1"/>
                  </a:solidFill>
                  <a:latin typeface="Arial" charset="0"/>
                </a:rPr>
                <a:t>1</a:t>
              </a:r>
              <a:endParaRPr lang="en-US" altLang="ko-KR" b="1" dirty="0">
                <a:solidFill>
                  <a:schemeClr val="bg1"/>
                </a:solidFill>
                <a:latin typeface="Arial" charset="0"/>
              </a:endParaRPr>
            </a:p>
          </p:txBody>
        </p:sp>
        <p:sp>
          <p:nvSpPr>
            <p:cNvPr id="139" name="Oval 114"/>
            <p:cNvSpPr>
              <a:spLocks noChangeArrowheads="1"/>
            </p:cNvSpPr>
            <p:nvPr/>
          </p:nvSpPr>
          <p:spPr bwMode="auto">
            <a:xfrm>
              <a:off x="3811207" y="5524614"/>
              <a:ext cx="180975" cy="180975"/>
            </a:xfrm>
            <a:prstGeom prst="ellipse">
              <a:avLst/>
            </a:prstGeom>
            <a:solidFill>
              <a:srgbClr val="C00000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1pPr>
              <a:lvl2pPr marL="4572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2pPr>
              <a:lvl3pPr marL="9144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3pPr>
              <a:lvl4pPr marL="1371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4pPr>
              <a:lvl5pPr marL="18288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9pPr>
            </a:lstStyle>
            <a:p>
              <a:pPr algn="ctr" defTabSz="793750"/>
              <a:r>
                <a:rPr lang="en-US" altLang="ko-KR" b="1" dirty="0" smtClean="0">
                  <a:solidFill>
                    <a:schemeClr val="bg1"/>
                  </a:solidFill>
                  <a:latin typeface="Arial" charset="0"/>
                </a:rPr>
                <a:t>D</a:t>
              </a:r>
              <a:endParaRPr lang="en-US" altLang="ko-KR" b="1" dirty="0">
                <a:solidFill>
                  <a:schemeClr val="bg1"/>
                </a:solidFill>
                <a:latin typeface="Arial" charset="0"/>
              </a:endParaRPr>
            </a:p>
          </p:txBody>
        </p:sp>
        <p:sp>
          <p:nvSpPr>
            <p:cNvPr id="140" name="Oval 114"/>
            <p:cNvSpPr>
              <a:spLocks noChangeArrowheads="1"/>
            </p:cNvSpPr>
            <p:nvPr/>
          </p:nvSpPr>
          <p:spPr bwMode="auto">
            <a:xfrm>
              <a:off x="5378750" y="5524614"/>
              <a:ext cx="180975" cy="180975"/>
            </a:xfrm>
            <a:prstGeom prst="ellipse">
              <a:avLst/>
            </a:prstGeom>
            <a:solidFill>
              <a:srgbClr val="C00000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1pPr>
              <a:lvl2pPr marL="4572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2pPr>
              <a:lvl3pPr marL="9144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3pPr>
              <a:lvl4pPr marL="1371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4pPr>
              <a:lvl5pPr marL="18288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9pPr>
            </a:lstStyle>
            <a:p>
              <a:pPr algn="ctr" defTabSz="793750"/>
              <a:r>
                <a:rPr lang="en-US" altLang="ko-KR" b="1" dirty="0" smtClean="0">
                  <a:solidFill>
                    <a:schemeClr val="bg1"/>
                  </a:solidFill>
                  <a:latin typeface="Arial" charset="0"/>
                </a:rPr>
                <a:t>E</a:t>
              </a:r>
              <a:endParaRPr lang="en-US" altLang="ko-KR" b="1" dirty="0">
                <a:solidFill>
                  <a:schemeClr val="bg1"/>
                </a:solidFill>
                <a:latin typeface="Arial" charset="0"/>
              </a:endParaRPr>
            </a:p>
          </p:txBody>
        </p:sp>
        <p:sp>
          <p:nvSpPr>
            <p:cNvPr id="141" name="Oval 114"/>
            <p:cNvSpPr>
              <a:spLocks noChangeArrowheads="1"/>
            </p:cNvSpPr>
            <p:nvPr/>
          </p:nvSpPr>
          <p:spPr bwMode="auto">
            <a:xfrm>
              <a:off x="6978950" y="5524614"/>
              <a:ext cx="180975" cy="180975"/>
            </a:xfrm>
            <a:prstGeom prst="ellipse">
              <a:avLst/>
            </a:prstGeom>
            <a:solidFill>
              <a:srgbClr val="C00000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1pPr>
              <a:lvl2pPr marL="4572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2pPr>
              <a:lvl3pPr marL="9144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3pPr>
              <a:lvl4pPr marL="1371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4pPr>
              <a:lvl5pPr marL="18288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9pPr>
            </a:lstStyle>
            <a:p>
              <a:pPr algn="ctr" defTabSz="793750"/>
              <a:r>
                <a:rPr lang="en-US" altLang="ko-KR" b="1" dirty="0" smtClean="0">
                  <a:solidFill>
                    <a:schemeClr val="bg1"/>
                  </a:solidFill>
                  <a:latin typeface="Arial" charset="0"/>
                </a:rPr>
                <a:t>F</a:t>
              </a:r>
              <a:endParaRPr lang="en-US" altLang="ko-KR" b="1" dirty="0">
                <a:solidFill>
                  <a:schemeClr val="bg1"/>
                </a:solidFill>
                <a:latin typeface="Arial" charset="0"/>
              </a:endParaRPr>
            </a:p>
          </p:txBody>
        </p:sp>
        <p:sp>
          <p:nvSpPr>
            <p:cNvPr id="72" name="Oval 114"/>
            <p:cNvSpPr>
              <a:spLocks noChangeArrowheads="1"/>
            </p:cNvSpPr>
            <p:nvPr/>
          </p:nvSpPr>
          <p:spPr bwMode="auto">
            <a:xfrm>
              <a:off x="5084835" y="5317785"/>
              <a:ext cx="180975" cy="180975"/>
            </a:xfrm>
            <a:prstGeom prst="ellipse">
              <a:avLst/>
            </a:prstGeom>
            <a:solidFill>
              <a:srgbClr val="C00000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1pPr>
              <a:lvl2pPr marL="4572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2pPr>
              <a:lvl3pPr marL="9144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3pPr>
              <a:lvl4pPr marL="1371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4pPr>
              <a:lvl5pPr marL="18288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9pPr>
            </a:lstStyle>
            <a:p>
              <a:pPr algn="ctr" defTabSz="793750"/>
              <a:r>
                <a:rPr lang="en-US" altLang="ko-KR" b="1" dirty="0" smtClean="0">
                  <a:solidFill>
                    <a:schemeClr val="bg1"/>
                  </a:solidFill>
                  <a:latin typeface="Arial" charset="0"/>
                </a:rPr>
                <a:t>G</a:t>
              </a:r>
              <a:endParaRPr lang="en-US" altLang="ko-KR" b="1" dirty="0">
                <a:solidFill>
                  <a:schemeClr val="bg1"/>
                </a:solidFill>
                <a:latin typeface="Arial" charset="0"/>
              </a:endParaRPr>
            </a:p>
          </p:txBody>
        </p:sp>
      </p:grpSp>
      <p:pic>
        <p:nvPicPr>
          <p:cNvPr id="21" name="그림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3162" y="7360640"/>
            <a:ext cx="342719" cy="228479"/>
          </a:xfrm>
          <a:prstGeom prst="rect">
            <a:avLst/>
          </a:prstGeom>
        </p:spPr>
      </p:pic>
      <p:pic>
        <p:nvPicPr>
          <p:cNvPr id="142" name="그림 14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2202" y="7665440"/>
            <a:ext cx="304638" cy="228479"/>
          </a:xfrm>
          <a:prstGeom prst="rect">
            <a:avLst/>
          </a:prstGeom>
        </p:spPr>
      </p:pic>
      <p:pic>
        <p:nvPicPr>
          <p:cNvPr id="143" name="그림 14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4704" y="7937582"/>
            <a:ext cx="259635" cy="228479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3828896" y="2244289"/>
            <a:ext cx="4313618" cy="302968"/>
          </a:xfrm>
          <a:prstGeom prst="rect">
            <a:avLst/>
          </a:prstGeom>
          <a:solidFill>
            <a:srgbClr val="FF00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8" name="직선 연결선 77"/>
          <p:cNvCxnSpPr/>
          <p:nvPr/>
        </p:nvCxnSpPr>
        <p:spPr>
          <a:xfrm>
            <a:off x="3383989" y="2363333"/>
            <a:ext cx="5237497" cy="42410"/>
          </a:xfrm>
          <a:prstGeom prst="line">
            <a:avLst/>
          </a:prstGeom>
          <a:ln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/>
          <p:cNvSpPr/>
          <p:nvPr/>
        </p:nvSpPr>
        <p:spPr>
          <a:xfrm>
            <a:off x="8620125" y="1466850"/>
            <a:ext cx="180975" cy="180975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타원 78"/>
          <p:cNvSpPr/>
          <p:nvPr/>
        </p:nvSpPr>
        <p:spPr>
          <a:xfrm>
            <a:off x="8858250" y="2238375"/>
            <a:ext cx="180975" cy="180975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1661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2703" y="1971243"/>
            <a:ext cx="4258929" cy="598912"/>
          </a:xfrm>
          <a:prstGeom prst="rect">
            <a:avLst/>
          </a:prstGeom>
        </p:spPr>
      </p:pic>
      <p:pic>
        <p:nvPicPr>
          <p:cNvPr id="98" name="그림 9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241" y="863329"/>
            <a:ext cx="2270917" cy="532246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64170" y="179258"/>
            <a:ext cx="3382527" cy="263909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lIns="0" rIns="0" rtlCol="0" anchor="ctr">
            <a:noAutofit/>
          </a:bodyPr>
          <a:lstStyle/>
          <a:p>
            <a:r>
              <a:rPr lang="en-US" altLang="ko-KR" sz="1000" dirty="0">
                <a:latin typeface="+mn-ea"/>
              </a:rPr>
              <a:t>10</a:t>
            </a:r>
            <a:r>
              <a:rPr lang="ko-KR" altLang="en-US" sz="1000" dirty="0">
                <a:latin typeface="+mn-ea"/>
              </a:rPr>
              <a:t>설정</a:t>
            </a:r>
            <a:endParaRPr lang="en-US" altLang="ko-KR" sz="1000" dirty="0">
              <a:latin typeface="+mn-ea"/>
            </a:endParaRPr>
          </a:p>
        </p:txBody>
      </p:sp>
      <p:graphicFrame>
        <p:nvGraphicFramePr>
          <p:cNvPr id="46" name="Group 229"/>
          <p:cNvGraphicFramePr>
            <a:graphicFrameLocks noGrp="1"/>
          </p:cNvGraphicFramePr>
          <p:nvPr>
            <p:extLst/>
          </p:nvPr>
        </p:nvGraphicFramePr>
        <p:xfrm>
          <a:off x="295585" y="7223221"/>
          <a:ext cx="9367747" cy="1144249"/>
        </p:xfrm>
        <a:graphic>
          <a:graphicData uri="http://schemas.openxmlformats.org/drawingml/2006/table">
            <a:tbl>
              <a:tblPr/>
              <a:tblGrid>
                <a:gridCol w="412215"/>
                <a:gridCol w="752916"/>
                <a:gridCol w="938112"/>
                <a:gridCol w="1549395"/>
                <a:gridCol w="1717156"/>
                <a:gridCol w="1733272"/>
                <a:gridCol w="2264681"/>
              </a:tblGrid>
              <a:tr h="281123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No.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Contents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Size (w x h)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파일명</a:t>
                      </a: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/Color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Source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비고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정렬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00830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A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Line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640x2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#CCC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BG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640x80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#F4f4F4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Btn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(menu)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30x30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btn_exit.png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dirty="0" smtClean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Right/Middle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7" name="표 96"/>
          <p:cNvGraphicFramePr>
            <a:graphicFrameLocks noGrp="1"/>
          </p:cNvGraphicFramePr>
          <p:nvPr>
            <p:extLst/>
          </p:nvPr>
        </p:nvGraphicFramePr>
        <p:xfrm>
          <a:off x="9931400" y="569135"/>
          <a:ext cx="2694672" cy="11833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/>
                <a:gridCol w="471613"/>
                <a:gridCol w="414670"/>
                <a:gridCol w="723014"/>
                <a:gridCol w="877095"/>
              </a:tblGrid>
              <a:tr h="2689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font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size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color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align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1</a:t>
                      </a:r>
                      <a:endParaRPr lang="ko-KR" altLang="en-US" sz="1000" b="1" kern="1200" baseline="0" dirty="0" smtClean="0">
                        <a:solidFill>
                          <a:srgbClr val="0070C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bold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18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#000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</a:rPr>
                        <a:t>Center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  <a:sym typeface="Gill Sans" pitchFamily="34" charset="0"/>
                        </a:rPr>
                        <a:t>2</a:t>
                      </a:r>
                      <a:endParaRPr lang="ko-KR" altLang="en-US" sz="900" b="1" kern="1200" baseline="0" dirty="0" smtClean="0">
                        <a:solidFill>
                          <a:srgbClr val="00000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bold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15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#000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</a:rPr>
                        <a:t>Left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  <a:sym typeface="Gill Sans" pitchFamily="34" charset="0"/>
                        </a:rPr>
                        <a:t>3</a:t>
                      </a:r>
                      <a:endParaRPr lang="ko-KR" altLang="en-US" sz="900" b="1" kern="1200" baseline="0" dirty="0" smtClean="0">
                        <a:solidFill>
                          <a:srgbClr val="00000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  <a:sym typeface="Gill Sans" pitchFamily="34" charset="0"/>
                        </a:rPr>
                        <a:t>4</a:t>
                      </a:r>
                      <a:endParaRPr lang="ko-KR" altLang="en-US" sz="900" b="1" kern="1200" baseline="0" dirty="0" smtClean="0">
                        <a:solidFill>
                          <a:srgbClr val="00000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128" name="그림 1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0749" y="3316571"/>
            <a:ext cx="4439460" cy="568806"/>
          </a:xfrm>
          <a:prstGeom prst="rect">
            <a:avLst/>
          </a:prstGeom>
        </p:spPr>
      </p:pic>
      <p:cxnSp>
        <p:nvCxnSpPr>
          <p:cNvPr id="132" name="직선 연결선 131"/>
          <p:cNvCxnSpPr/>
          <p:nvPr/>
        </p:nvCxnSpPr>
        <p:spPr>
          <a:xfrm>
            <a:off x="4391098" y="3261850"/>
            <a:ext cx="0" cy="73709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직사각형 145"/>
          <p:cNvSpPr/>
          <p:nvPr/>
        </p:nvSpPr>
        <p:spPr>
          <a:xfrm>
            <a:off x="8902812" y="3175003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47" name="직사각형 146"/>
          <p:cNvSpPr/>
          <p:nvPr/>
        </p:nvSpPr>
        <p:spPr>
          <a:xfrm>
            <a:off x="4328916" y="3892106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49" name="직사각형 148"/>
          <p:cNvSpPr/>
          <p:nvPr/>
        </p:nvSpPr>
        <p:spPr>
          <a:xfrm>
            <a:off x="8563457" y="3892106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227" name="직사각형 226"/>
          <p:cNvSpPr/>
          <p:nvPr/>
        </p:nvSpPr>
        <p:spPr>
          <a:xfrm>
            <a:off x="8863540" y="3525903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40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281" name="직선 연결선 280"/>
          <p:cNvCxnSpPr/>
          <p:nvPr/>
        </p:nvCxnSpPr>
        <p:spPr>
          <a:xfrm>
            <a:off x="4306180" y="3298398"/>
            <a:ext cx="4605138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/>
          <p:cNvCxnSpPr/>
          <p:nvPr/>
        </p:nvCxnSpPr>
        <p:spPr>
          <a:xfrm>
            <a:off x="4306180" y="3323202"/>
            <a:ext cx="4605138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/>
          <p:cNvCxnSpPr/>
          <p:nvPr/>
        </p:nvCxnSpPr>
        <p:spPr>
          <a:xfrm>
            <a:off x="4306180" y="3892106"/>
            <a:ext cx="4605138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연결선 79"/>
          <p:cNvCxnSpPr/>
          <p:nvPr/>
        </p:nvCxnSpPr>
        <p:spPr>
          <a:xfrm>
            <a:off x="4600064" y="3261850"/>
            <a:ext cx="0" cy="73709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연결선 80"/>
          <p:cNvCxnSpPr/>
          <p:nvPr/>
        </p:nvCxnSpPr>
        <p:spPr>
          <a:xfrm>
            <a:off x="8599062" y="3261850"/>
            <a:ext cx="0" cy="73709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연결선 81"/>
          <p:cNvCxnSpPr/>
          <p:nvPr/>
        </p:nvCxnSpPr>
        <p:spPr>
          <a:xfrm>
            <a:off x="8808028" y="3261850"/>
            <a:ext cx="0" cy="73709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Oval 114"/>
          <p:cNvSpPr>
            <a:spLocks noChangeArrowheads="1"/>
          </p:cNvSpPr>
          <p:nvPr/>
        </p:nvSpPr>
        <p:spPr bwMode="auto">
          <a:xfrm>
            <a:off x="4484918" y="3405828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2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67" name="Oval 114"/>
          <p:cNvSpPr>
            <a:spLocks noChangeArrowheads="1"/>
          </p:cNvSpPr>
          <p:nvPr/>
        </p:nvSpPr>
        <p:spPr bwMode="auto">
          <a:xfrm>
            <a:off x="6698727" y="3559917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B</a:t>
            </a:r>
          </a:p>
        </p:txBody>
      </p:sp>
      <p:sp>
        <p:nvSpPr>
          <p:cNvPr id="66" name="Oval 114"/>
          <p:cNvSpPr>
            <a:spLocks noChangeArrowheads="1"/>
          </p:cNvSpPr>
          <p:nvPr/>
        </p:nvSpPr>
        <p:spPr bwMode="auto">
          <a:xfrm>
            <a:off x="6698727" y="3208118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>
                <a:solidFill>
                  <a:schemeClr val="bg1"/>
                </a:solidFill>
                <a:latin typeface="Arial" charset="0"/>
              </a:rPr>
              <a:t>A</a:t>
            </a:r>
          </a:p>
        </p:txBody>
      </p:sp>
      <p:cxnSp>
        <p:nvCxnSpPr>
          <p:cNvPr id="83" name="직선 연결선 82"/>
          <p:cNvCxnSpPr/>
          <p:nvPr/>
        </p:nvCxnSpPr>
        <p:spPr>
          <a:xfrm>
            <a:off x="4211825" y="1960488"/>
            <a:ext cx="4605138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연결선 83"/>
          <p:cNvCxnSpPr/>
          <p:nvPr/>
        </p:nvCxnSpPr>
        <p:spPr>
          <a:xfrm>
            <a:off x="4211825" y="2560458"/>
            <a:ext cx="4605138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연결선 84"/>
          <p:cNvCxnSpPr/>
          <p:nvPr/>
        </p:nvCxnSpPr>
        <p:spPr>
          <a:xfrm>
            <a:off x="4366158" y="1891928"/>
            <a:ext cx="0" cy="73709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연결선 85"/>
          <p:cNvCxnSpPr/>
          <p:nvPr/>
        </p:nvCxnSpPr>
        <p:spPr>
          <a:xfrm>
            <a:off x="4575124" y="1891928"/>
            <a:ext cx="0" cy="73709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연결선 86"/>
          <p:cNvCxnSpPr/>
          <p:nvPr/>
        </p:nvCxnSpPr>
        <p:spPr>
          <a:xfrm>
            <a:off x="8438654" y="1916020"/>
            <a:ext cx="0" cy="73709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연결선 87"/>
          <p:cNvCxnSpPr/>
          <p:nvPr/>
        </p:nvCxnSpPr>
        <p:spPr>
          <a:xfrm>
            <a:off x="8647620" y="1916020"/>
            <a:ext cx="0" cy="73709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직사각형 88"/>
          <p:cNvSpPr/>
          <p:nvPr/>
        </p:nvSpPr>
        <p:spPr>
          <a:xfrm>
            <a:off x="4302917" y="2565144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90" name="직사각형 89"/>
          <p:cNvSpPr/>
          <p:nvPr/>
        </p:nvSpPr>
        <p:spPr>
          <a:xfrm>
            <a:off x="8388596" y="2543878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91" name="직사각형 90"/>
          <p:cNvSpPr/>
          <p:nvPr/>
        </p:nvSpPr>
        <p:spPr>
          <a:xfrm>
            <a:off x="8642281" y="2121973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45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93" name="Oval 114"/>
          <p:cNvSpPr>
            <a:spLocks noChangeArrowheads="1"/>
          </p:cNvSpPr>
          <p:nvPr/>
        </p:nvSpPr>
        <p:spPr bwMode="auto">
          <a:xfrm>
            <a:off x="6238081" y="2010219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1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95" name="Oval 114"/>
          <p:cNvSpPr>
            <a:spLocks noChangeArrowheads="1"/>
          </p:cNvSpPr>
          <p:nvPr/>
        </p:nvSpPr>
        <p:spPr bwMode="auto">
          <a:xfrm>
            <a:off x="8117740" y="2065801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C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1358736" y="611542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360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92" name="직선 연결선 91"/>
          <p:cNvCxnSpPr/>
          <p:nvPr/>
        </p:nvCxnSpPr>
        <p:spPr>
          <a:xfrm>
            <a:off x="354936" y="870702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연결선 95"/>
          <p:cNvCxnSpPr/>
          <p:nvPr/>
        </p:nvCxnSpPr>
        <p:spPr>
          <a:xfrm>
            <a:off x="354936" y="1182597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연결선 103"/>
          <p:cNvCxnSpPr/>
          <p:nvPr/>
        </p:nvCxnSpPr>
        <p:spPr>
          <a:xfrm>
            <a:off x="354936" y="1462593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연결선 104"/>
          <p:cNvCxnSpPr/>
          <p:nvPr/>
        </p:nvCxnSpPr>
        <p:spPr>
          <a:xfrm>
            <a:off x="354936" y="1822871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연결선 106"/>
          <p:cNvCxnSpPr/>
          <p:nvPr/>
        </p:nvCxnSpPr>
        <p:spPr>
          <a:xfrm>
            <a:off x="354936" y="2113500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직선 연결선 134"/>
          <p:cNvCxnSpPr/>
          <p:nvPr/>
        </p:nvCxnSpPr>
        <p:spPr>
          <a:xfrm>
            <a:off x="371605" y="5104019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직사각형 135"/>
          <p:cNvSpPr/>
          <p:nvPr/>
        </p:nvSpPr>
        <p:spPr>
          <a:xfrm>
            <a:off x="421618" y="1858693"/>
            <a:ext cx="2257788" cy="254807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111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36222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04333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72444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40555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408666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76777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544888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37" name="직사각형 136"/>
          <p:cNvSpPr/>
          <p:nvPr/>
        </p:nvSpPr>
        <p:spPr>
          <a:xfrm>
            <a:off x="439996" y="872855"/>
            <a:ext cx="2239409" cy="589738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111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36222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04333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72444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40555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408666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76777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544888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38" name="직사각형 137"/>
          <p:cNvSpPr/>
          <p:nvPr/>
        </p:nvSpPr>
        <p:spPr>
          <a:xfrm>
            <a:off x="2663288" y="904941"/>
            <a:ext cx="3417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45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39" name="직사각형 138"/>
          <p:cNvSpPr/>
          <p:nvPr/>
        </p:nvSpPr>
        <p:spPr>
          <a:xfrm>
            <a:off x="2663288" y="1209876"/>
            <a:ext cx="3417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40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40" name="직사각형 139"/>
          <p:cNvSpPr/>
          <p:nvPr/>
        </p:nvSpPr>
        <p:spPr>
          <a:xfrm>
            <a:off x="2663288" y="1885527"/>
            <a:ext cx="3417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40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41" name="직사각형 140"/>
          <p:cNvSpPr/>
          <p:nvPr/>
        </p:nvSpPr>
        <p:spPr>
          <a:xfrm>
            <a:off x="2772651" y="1055264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42" name="직사각형 141"/>
          <p:cNvSpPr/>
          <p:nvPr/>
        </p:nvSpPr>
        <p:spPr>
          <a:xfrm>
            <a:off x="2719486" y="1693512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43" name="직선 연결선 142"/>
          <p:cNvCxnSpPr/>
          <p:nvPr/>
        </p:nvCxnSpPr>
        <p:spPr>
          <a:xfrm>
            <a:off x="354936" y="1196768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직선 연결선 143"/>
          <p:cNvCxnSpPr/>
          <p:nvPr/>
        </p:nvCxnSpPr>
        <p:spPr>
          <a:xfrm>
            <a:off x="354936" y="1847675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 75"/>
          <p:cNvCxnSpPr/>
          <p:nvPr/>
        </p:nvCxnSpPr>
        <p:spPr>
          <a:xfrm>
            <a:off x="421617" y="803275"/>
            <a:ext cx="0" cy="5221288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 78"/>
          <p:cNvCxnSpPr/>
          <p:nvPr/>
        </p:nvCxnSpPr>
        <p:spPr>
          <a:xfrm>
            <a:off x="2679405" y="781050"/>
            <a:ext cx="0" cy="5176838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직선 연결선 144"/>
          <p:cNvCxnSpPr/>
          <p:nvPr/>
        </p:nvCxnSpPr>
        <p:spPr>
          <a:xfrm>
            <a:off x="520852" y="866042"/>
            <a:ext cx="0" cy="5191858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직선 연결선 147"/>
          <p:cNvCxnSpPr/>
          <p:nvPr/>
        </p:nvCxnSpPr>
        <p:spPr>
          <a:xfrm>
            <a:off x="2572938" y="866042"/>
            <a:ext cx="0" cy="5172808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직사각형 150"/>
          <p:cNvSpPr/>
          <p:nvPr/>
        </p:nvSpPr>
        <p:spPr>
          <a:xfrm>
            <a:off x="308691" y="5910071"/>
            <a:ext cx="3417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52" name="직사각형 151"/>
          <p:cNvSpPr/>
          <p:nvPr/>
        </p:nvSpPr>
        <p:spPr>
          <a:xfrm>
            <a:off x="2484237" y="5922771"/>
            <a:ext cx="3417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53" name="직사각형 152"/>
          <p:cNvSpPr/>
          <p:nvPr/>
        </p:nvSpPr>
        <p:spPr>
          <a:xfrm>
            <a:off x="1267052" y="5903721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290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99" name="직선 연결선 98"/>
          <p:cNvCxnSpPr/>
          <p:nvPr/>
        </p:nvCxnSpPr>
        <p:spPr>
          <a:xfrm>
            <a:off x="354936" y="3277119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연결선 99"/>
          <p:cNvCxnSpPr/>
          <p:nvPr/>
        </p:nvCxnSpPr>
        <p:spPr>
          <a:xfrm>
            <a:off x="354936" y="3538379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직사각형 100"/>
          <p:cNvSpPr/>
          <p:nvPr/>
        </p:nvSpPr>
        <p:spPr>
          <a:xfrm>
            <a:off x="421618" y="3283572"/>
            <a:ext cx="2257788" cy="254807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111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36222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04333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72444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40555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408666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76777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544888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02" name="직사각형 101"/>
          <p:cNvSpPr/>
          <p:nvPr/>
        </p:nvSpPr>
        <p:spPr>
          <a:xfrm>
            <a:off x="2663288" y="3265956"/>
            <a:ext cx="3417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40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03" name="직사각형 102"/>
          <p:cNvSpPr/>
          <p:nvPr/>
        </p:nvSpPr>
        <p:spPr>
          <a:xfrm>
            <a:off x="2719486" y="3112041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06" name="직선 연결선 105"/>
          <p:cNvCxnSpPr/>
          <p:nvPr/>
        </p:nvCxnSpPr>
        <p:spPr>
          <a:xfrm>
            <a:off x="354936" y="3285254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연결선 107"/>
          <p:cNvCxnSpPr/>
          <p:nvPr/>
        </p:nvCxnSpPr>
        <p:spPr>
          <a:xfrm>
            <a:off x="354936" y="3918543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연결선 108"/>
          <p:cNvCxnSpPr/>
          <p:nvPr/>
        </p:nvCxnSpPr>
        <p:spPr>
          <a:xfrm>
            <a:off x="354936" y="4186947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직사각형 110"/>
          <p:cNvSpPr/>
          <p:nvPr/>
        </p:nvSpPr>
        <p:spPr>
          <a:xfrm>
            <a:off x="421618" y="3935315"/>
            <a:ext cx="2257788" cy="254807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111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36222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04333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72444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40555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408666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76777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544888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12" name="직사각형 111"/>
          <p:cNvSpPr/>
          <p:nvPr/>
        </p:nvSpPr>
        <p:spPr>
          <a:xfrm>
            <a:off x="2663288" y="3924049"/>
            <a:ext cx="3417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40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13" name="직사각형 112"/>
          <p:cNvSpPr/>
          <p:nvPr/>
        </p:nvSpPr>
        <p:spPr>
          <a:xfrm>
            <a:off x="2719486" y="3776484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14" name="직선 연결선 113"/>
          <p:cNvCxnSpPr/>
          <p:nvPr/>
        </p:nvCxnSpPr>
        <p:spPr>
          <a:xfrm>
            <a:off x="354936" y="3930647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직사각형 93"/>
          <p:cNvSpPr/>
          <p:nvPr/>
        </p:nvSpPr>
        <p:spPr>
          <a:xfrm>
            <a:off x="426380" y="4842572"/>
            <a:ext cx="2257788" cy="254807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111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36222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04333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72444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40555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408666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76777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544888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cxnSp>
        <p:nvCxnSpPr>
          <p:cNvPr id="110" name="직선 연결선 109"/>
          <p:cNvCxnSpPr/>
          <p:nvPr/>
        </p:nvCxnSpPr>
        <p:spPr>
          <a:xfrm>
            <a:off x="366842" y="4833141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연결선 114"/>
          <p:cNvCxnSpPr/>
          <p:nvPr/>
        </p:nvCxnSpPr>
        <p:spPr>
          <a:xfrm>
            <a:off x="364460" y="4842666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직사각형 115"/>
          <p:cNvSpPr/>
          <p:nvPr/>
        </p:nvSpPr>
        <p:spPr>
          <a:xfrm>
            <a:off x="2641856" y="4819399"/>
            <a:ext cx="3417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40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17" name="직사각형 116"/>
          <p:cNvSpPr/>
          <p:nvPr/>
        </p:nvSpPr>
        <p:spPr>
          <a:xfrm>
            <a:off x="2717773" y="4678898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9400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7635" y="2183661"/>
            <a:ext cx="4013233" cy="765022"/>
          </a:xfrm>
          <a:prstGeom prst="rect">
            <a:avLst/>
          </a:prstGeom>
        </p:spPr>
      </p:pic>
      <p:sp>
        <p:nvSpPr>
          <p:cNvPr id="232" name="직사각형 231"/>
          <p:cNvSpPr/>
          <p:nvPr/>
        </p:nvSpPr>
        <p:spPr>
          <a:xfrm>
            <a:off x="7294651" y="2342506"/>
            <a:ext cx="1140431" cy="421242"/>
          </a:xfrm>
          <a:prstGeom prst="rect">
            <a:avLst/>
          </a:prstGeom>
          <a:solidFill>
            <a:srgbClr val="FF00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111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36222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04333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72444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40555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408666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76777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544888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764170" y="179258"/>
            <a:ext cx="3382527" cy="263909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lIns="0" rIns="0" rtlCol="0" anchor="ctr">
            <a:noAutofit/>
          </a:bodyPr>
          <a:lstStyle/>
          <a:p>
            <a:r>
              <a:rPr lang="en-US" altLang="ko-KR" sz="1000" dirty="0">
                <a:latin typeface="+mn-ea"/>
              </a:rPr>
              <a:t>10_</a:t>
            </a:r>
            <a:r>
              <a:rPr lang="ko-KR" altLang="en-US" sz="1000" dirty="0">
                <a:latin typeface="+mn-ea"/>
              </a:rPr>
              <a:t>설정</a:t>
            </a:r>
            <a:r>
              <a:rPr lang="en-US" altLang="ko-KR" sz="1000" dirty="0">
                <a:latin typeface="+mn-ea"/>
              </a:rPr>
              <a:t>_</a:t>
            </a:r>
            <a:r>
              <a:rPr lang="en-US" altLang="ko-KR" sz="1000" dirty="0" smtClean="0">
                <a:latin typeface="+mn-ea"/>
              </a:rPr>
              <a:t>01</a:t>
            </a:r>
            <a:r>
              <a:rPr lang="en-US" altLang="ko-KR" sz="1000" dirty="0">
                <a:latin typeface="+mn-ea"/>
              </a:rPr>
              <a:t>.psd</a:t>
            </a:r>
          </a:p>
        </p:txBody>
      </p:sp>
      <p:graphicFrame>
        <p:nvGraphicFramePr>
          <p:cNvPr id="46" name="Group 229"/>
          <p:cNvGraphicFramePr>
            <a:graphicFrameLocks noGrp="1"/>
          </p:cNvGraphicFramePr>
          <p:nvPr>
            <p:extLst/>
          </p:nvPr>
        </p:nvGraphicFramePr>
        <p:xfrm>
          <a:off x="247222" y="6590990"/>
          <a:ext cx="9367747" cy="1866991"/>
        </p:xfrm>
        <a:graphic>
          <a:graphicData uri="http://schemas.openxmlformats.org/drawingml/2006/table">
            <a:tbl>
              <a:tblPr/>
              <a:tblGrid>
                <a:gridCol w="412215"/>
                <a:gridCol w="752916"/>
                <a:gridCol w="938112"/>
                <a:gridCol w="1381563"/>
                <a:gridCol w="2126512"/>
                <a:gridCol w="2254102"/>
                <a:gridCol w="1502327"/>
              </a:tblGrid>
              <a:tr h="281123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No.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Contents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Size (w x h)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파일명</a:t>
                      </a: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/Color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Source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비고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정렬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00830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A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Btn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180x60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Bg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 color : #FFF</a:t>
                      </a:r>
                    </a:p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Storke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 : 1px, #</a:t>
                      </a:r>
                      <a:r>
                        <a:rPr kumimoji="1" lang="en-US" altLang="ko-KR" sz="9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bbb</a:t>
                      </a:r>
                      <a:endParaRPr kumimoji="1" lang="en-US" altLang="ko-KR" sz="9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dirty="0" smtClean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Right/Middle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Switch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bg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 #23294b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기본 시스템 스위치 </a:t>
                      </a:r>
                      <a:endParaRPr kumimoji="0" lang="en-US" altLang="ko-KR" sz="900" dirty="0" smtClean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on</a:t>
                      </a:r>
                      <a:r>
                        <a:rPr kumimoji="0" lang="en-US" altLang="ko-KR" sz="900" baseline="0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 color #23294b   off color #</a:t>
                      </a:r>
                      <a:r>
                        <a:rPr kumimoji="0" lang="en-US" altLang="ko-KR" sz="900" baseline="0" dirty="0" err="1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ffffff</a:t>
                      </a:r>
                      <a:endParaRPr kumimoji="0" lang="en-US" altLang="ko-KR" sz="900" dirty="0" smtClean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dirty="0" smtClean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Right/Middle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SelectBox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150x70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Bg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 color : #F4F4F4</a:t>
                      </a:r>
                    </a:p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Storke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 : 1px, #</a:t>
                      </a:r>
                      <a:r>
                        <a:rPr kumimoji="1" lang="en-US" altLang="ko-KR" sz="9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bbb</a:t>
                      </a:r>
                      <a:endParaRPr kumimoji="1" lang="en-US" altLang="ko-KR" sz="9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dirty="0" smtClean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Right/Middle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140574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D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Select </a:t>
                      </a:r>
                      <a:r>
                        <a:rPr kumimoji="1" lang="en-US" altLang="ko-KR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Btn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64x70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btn_select.png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dirty="0" smtClean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Right/Middle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140574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A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Btn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180x60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Bg color : #333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dirty="0" smtClean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Right/Middle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7" name="표 96"/>
          <p:cNvGraphicFramePr>
            <a:graphicFrameLocks noGrp="1"/>
          </p:cNvGraphicFramePr>
          <p:nvPr>
            <p:extLst/>
          </p:nvPr>
        </p:nvGraphicFramePr>
        <p:xfrm>
          <a:off x="9931400" y="569135"/>
          <a:ext cx="2694672" cy="14119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/>
                <a:gridCol w="471613"/>
                <a:gridCol w="414670"/>
                <a:gridCol w="680484"/>
                <a:gridCol w="919625"/>
              </a:tblGrid>
              <a:tr h="2689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font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size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color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align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1</a:t>
                      </a:r>
                      <a:endParaRPr lang="ko-KR" altLang="en-US" sz="1000" b="1" kern="1200" baseline="0" dirty="0" smtClean="0">
                        <a:solidFill>
                          <a:srgbClr val="0070C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Regular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13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#666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</a:rPr>
                        <a:t>Left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  <a:sym typeface="Gill Sans" pitchFamily="34" charset="0"/>
                        </a:rPr>
                        <a:t>2</a:t>
                      </a:r>
                      <a:endParaRPr lang="ko-KR" altLang="en-US" sz="900" b="1" kern="1200" baseline="0" dirty="0" smtClean="0">
                        <a:solidFill>
                          <a:srgbClr val="0070C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Regular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12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#333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</a:rPr>
                        <a:t>Center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  <a:sym typeface="Gill Sans" pitchFamily="34" charset="0"/>
                        </a:rPr>
                        <a:t>3</a:t>
                      </a:r>
                      <a:endParaRPr lang="ko-KR" altLang="en-US" sz="900" b="1" kern="1200" baseline="0" dirty="0" smtClean="0">
                        <a:solidFill>
                          <a:srgbClr val="0070C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Regular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13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#000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</a:rPr>
                        <a:t>Left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  <a:sym typeface="Gill Sans" pitchFamily="34" charset="0"/>
                        </a:rPr>
                        <a:t>4</a:t>
                      </a:r>
                      <a:endParaRPr lang="ko-KR" altLang="en-US" sz="900" b="1" kern="1200" baseline="0" dirty="0" smtClean="0">
                        <a:solidFill>
                          <a:srgbClr val="0070C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Regular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13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#666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</a:rPr>
                        <a:t>Left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5</a:t>
                      </a:r>
                      <a:endParaRPr lang="ko-KR" altLang="en-US" sz="900" b="1" kern="1200" baseline="0" dirty="0" smtClean="0">
                        <a:solidFill>
                          <a:srgbClr val="0070C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Regular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12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#fff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</a:rPr>
                        <a:t>Center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59" name="그림 5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3126" y="1039286"/>
            <a:ext cx="4002528" cy="750474"/>
          </a:xfrm>
          <a:prstGeom prst="rect">
            <a:avLst/>
          </a:prstGeom>
        </p:spPr>
      </p:pic>
      <p:pic>
        <p:nvPicPr>
          <p:cNvPr id="60" name="그림 5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1891" y="3521660"/>
            <a:ext cx="4013337" cy="1837356"/>
          </a:xfrm>
          <a:prstGeom prst="rect">
            <a:avLst/>
          </a:prstGeom>
        </p:spPr>
      </p:pic>
      <p:cxnSp>
        <p:nvCxnSpPr>
          <p:cNvPr id="61" name="직선 연결선 60"/>
          <p:cNvCxnSpPr/>
          <p:nvPr/>
        </p:nvCxnSpPr>
        <p:spPr>
          <a:xfrm>
            <a:off x="4478116" y="1031666"/>
            <a:ext cx="4199276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/>
          <p:cNvCxnSpPr/>
          <p:nvPr/>
        </p:nvCxnSpPr>
        <p:spPr>
          <a:xfrm>
            <a:off x="4478116" y="1789760"/>
            <a:ext cx="4199276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/>
          <p:cNvCxnSpPr/>
          <p:nvPr/>
        </p:nvCxnSpPr>
        <p:spPr>
          <a:xfrm>
            <a:off x="4593125" y="954067"/>
            <a:ext cx="0" cy="934176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/>
          <p:cNvCxnSpPr/>
          <p:nvPr/>
        </p:nvCxnSpPr>
        <p:spPr>
          <a:xfrm>
            <a:off x="8603327" y="954067"/>
            <a:ext cx="0" cy="934176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/>
          <p:cNvCxnSpPr/>
          <p:nvPr/>
        </p:nvCxnSpPr>
        <p:spPr>
          <a:xfrm>
            <a:off x="8406161" y="954067"/>
            <a:ext cx="0" cy="934176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 69"/>
          <p:cNvCxnSpPr/>
          <p:nvPr/>
        </p:nvCxnSpPr>
        <p:spPr>
          <a:xfrm>
            <a:off x="7279829" y="954067"/>
            <a:ext cx="0" cy="934176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/>
          <p:cNvCxnSpPr/>
          <p:nvPr/>
        </p:nvCxnSpPr>
        <p:spPr>
          <a:xfrm>
            <a:off x="4773624" y="954067"/>
            <a:ext cx="0" cy="934176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직사각형 71"/>
          <p:cNvSpPr/>
          <p:nvPr/>
        </p:nvSpPr>
        <p:spPr>
          <a:xfrm>
            <a:off x="8650452" y="1003093"/>
            <a:ext cx="30008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900" dirty="0" smtClean="0">
                <a:solidFill>
                  <a:srgbClr val="000000"/>
                </a:solidFill>
              </a:rPr>
              <a:t>15</a:t>
            </a:r>
            <a:endParaRPr lang="en-US" altLang="ko-KR" sz="900" dirty="0">
              <a:solidFill>
                <a:srgbClr val="000000"/>
              </a:solidFill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4541148" y="1884039"/>
            <a:ext cx="30008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900" dirty="0" smtClean="0">
                <a:solidFill>
                  <a:srgbClr val="000000"/>
                </a:solidFill>
              </a:rPr>
              <a:t>15</a:t>
            </a:r>
            <a:endParaRPr lang="en-US" altLang="ko-KR" sz="900" dirty="0">
              <a:solidFill>
                <a:srgbClr val="000000"/>
              </a:solidFill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7694436" y="1884039"/>
            <a:ext cx="30008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900" dirty="0" smtClean="0">
                <a:solidFill>
                  <a:srgbClr val="000000"/>
                </a:solidFill>
              </a:rPr>
              <a:t>90</a:t>
            </a:r>
            <a:endParaRPr lang="en-US" altLang="ko-KR" sz="900" dirty="0">
              <a:solidFill>
                <a:srgbClr val="000000"/>
              </a:solidFill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8350369" y="1884039"/>
            <a:ext cx="30008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900" dirty="0" smtClean="0">
                <a:solidFill>
                  <a:srgbClr val="000000"/>
                </a:solidFill>
              </a:rPr>
              <a:t>15</a:t>
            </a:r>
            <a:endParaRPr lang="en-US" altLang="ko-KR" sz="900" dirty="0">
              <a:solidFill>
                <a:srgbClr val="000000"/>
              </a:solidFill>
            </a:endParaRPr>
          </a:p>
        </p:txBody>
      </p:sp>
      <p:cxnSp>
        <p:nvCxnSpPr>
          <p:cNvPr id="76" name="직선 연결선 75"/>
          <p:cNvCxnSpPr/>
          <p:nvPr/>
        </p:nvCxnSpPr>
        <p:spPr>
          <a:xfrm>
            <a:off x="4478116" y="3503364"/>
            <a:ext cx="4199276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직사각형 81"/>
          <p:cNvSpPr/>
          <p:nvPr/>
        </p:nvSpPr>
        <p:spPr>
          <a:xfrm>
            <a:off x="4534799" y="5419704"/>
            <a:ext cx="30008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900" dirty="0" smtClean="0">
                <a:solidFill>
                  <a:srgbClr val="000000"/>
                </a:solidFill>
              </a:rPr>
              <a:t>15</a:t>
            </a:r>
            <a:endParaRPr lang="en-US" altLang="ko-KR" sz="900" dirty="0">
              <a:solidFill>
                <a:srgbClr val="000000"/>
              </a:solidFill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8350369" y="5518129"/>
            <a:ext cx="30008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900" dirty="0" smtClean="0">
                <a:solidFill>
                  <a:srgbClr val="000000"/>
                </a:solidFill>
              </a:rPr>
              <a:t>15</a:t>
            </a:r>
            <a:endParaRPr lang="en-US" altLang="ko-KR" sz="900" dirty="0">
              <a:solidFill>
                <a:srgbClr val="000000"/>
              </a:solidFill>
            </a:endParaRPr>
          </a:p>
        </p:txBody>
      </p:sp>
      <p:cxnSp>
        <p:nvCxnSpPr>
          <p:cNvPr id="84" name="직선 연결선 83"/>
          <p:cNvCxnSpPr/>
          <p:nvPr/>
        </p:nvCxnSpPr>
        <p:spPr>
          <a:xfrm>
            <a:off x="4478116" y="3751017"/>
            <a:ext cx="4199276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연결선 84"/>
          <p:cNvCxnSpPr/>
          <p:nvPr/>
        </p:nvCxnSpPr>
        <p:spPr>
          <a:xfrm>
            <a:off x="4463709" y="4093133"/>
            <a:ext cx="4199276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직사각형 128"/>
          <p:cNvSpPr/>
          <p:nvPr/>
        </p:nvSpPr>
        <p:spPr>
          <a:xfrm>
            <a:off x="8618490" y="3489318"/>
            <a:ext cx="30008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900" dirty="0" smtClean="0">
                <a:solidFill>
                  <a:srgbClr val="000000"/>
                </a:solidFill>
              </a:rPr>
              <a:t>15</a:t>
            </a:r>
            <a:endParaRPr lang="en-US" altLang="ko-KR" sz="900" dirty="0">
              <a:solidFill>
                <a:srgbClr val="000000"/>
              </a:solidFill>
            </a:endParaRPr>
          </a:p>
        </p:txBody>
      </p:sp>
      <p:sp>
        <p:nvSpPr>
          <p:cNvPr id="130" name="직사각형 129"/>
          <p:cNvSpPr/>
          <p:nvPr/>
        </p:nvSpPr>
        <p:spPr>
          <a:xfrm>
            <a:off x="8618490" y="4029126"/>
            <a:ext cx="30008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900" dirty="0" smtClean="0">
                <a:solidFill>
                  <a:srgbClr val="000000"/>
                </a:solidFill>
              </a:rPr>
              <a:t>10</a:t>
            </a:r>
            <a:endParaRPr lang="en-US" altLang="ko-KR" sz="900" dirty="0">
              <a:solidFill>
                <a:srgbClr val="000000"/>
              </a:solidFill>
            </a:endParaRPr>
          </a:p>
        </p:txBody>
      </p:sp>
      <p:sp>
        <p:nvSpPr>
          <p:cNvPr id="131" name="직사각형 130"/>
          <p:cNvSpPr/>
          <p:nvPr/>
        </p:nvSpPr>
        <p:spPr>
          <a:xfrm>
            <a:off x="8618490" y="3794544"/>
            <a:ext cx="30008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900" dirty="0" smtClean="0">
                <a:solidFill>
                  <a:srgbClr val="000000"/>
                </a:solidFill>
              </a:rPr>
              <a:t>27</a:t>
            </a:r>
            <a:endParaRPr lang="en-US" altLang="ko-KR" sz="900" dirty="0">
              <a:solidFill>
                <a:srgbClr val="000000"/>
              </a:solidFill>
            </a:endParaRPr>
          </a:p>
        </p:txBody>
      </p:sp>
      <p:cxnSp>
        <p:nvCxnSpPr>
          <p:cNvPr id="159" name="직선 연결선 158"/>
          <p:cNvCxnSpPr/>
          <p:nvPr/>
        </p:nvCxnSpPr>
        <p:spPr>
          <a:xfrm>
            <a:off x="4478116" y="1227658"/>
            <a:ext cx="4199276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직선 연결선 159"/>
          <p:cNvCxnSpPr/>
          <p:nvPr/>
        </p:nvCxnSpPr>
        <p:spPr>
          <a:xfrm>
            <a:off x="4478116" y="1597318"/>
            <a:ext cx="4199276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직사각형 160"/>
          <p:cNvSpPr/>
          <p:nvPr/>
        </p:nvSpPr>
        <p:spPr>
          <a:xfrm>
            <a:off x="8650452" y="1300828"/>
            <a:ext cx="30008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900" dirty="0" smtClean="0">
                <a:solidFill>
                  <a:srgbClr val="000000"/>
                </a:solidFill>
              </a:rPr>
              <a:t>30</a:t>
            </a:r>
            <a:endParaRPr lang="en-US" altLang="ko-KR" sz="900" dirty="0">
              <a:solidFill>
                <a:srgbClr val="000000"/>
              </a:solidFill>
            </a:endParaRPr>
          </a:p>
        </p:txBody>
      </p:sp>
      <p:sp>
        <p:nvSpPr>
          <p:cNvPr id="162" name="직사각형 161"/>
          <p:cNvSpPr/>
          <p:nvPr/>
        </p:nvSpPr>
        <p:spPr>
          <a:xfrm>
            <a:off x="8650452" y="1559244"/>
            <a:ext cx="30008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900" dirty="0" smtClean="0">
                <a:solidFill>
                  <a:srgbClr val="000000"/>
                </a:solidFill>
              </a:rPr>
              <a:t>15</a:t>
            </a:r>
            <a:endParaRPr lang="en-US" altLang="ko-KR" sz="900" dirty="0">
              <a:solidFill>
                <a:srgbClr val="000000"/>
              </a:solidFill>
            </a:endParaRPr>
          </a:p>
        </p:txBody>
      </p:sp>
      <p:sp>
        <p:nvSpPr>
          <p:cNvPr id="205" name="Oval 114"/>
          <p:cNvSpPr>
            <a:spLocks noChangeArrowheads="1"/>
          </p:cNvSpPr>
          <p:nvPr/>
        </p:nvSpPr>
        <p:spPr bwMode="auto">
          <a:xfrm>
            <a:off x="7189341" y="1134559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>
                <a:solidFill>
                  <a:schemeClr val="bg1"/>
                </a:solidFill>
                <a:latin typeface="Arial" charset="0"/>
              </a:rPr>
              <a:t>A</a:t>
            </a:r>
          </a:p>
        </p:txBody>
      </p:sp>
      <p:pic>
        <p:nvPicPr>
          <p:cNvPr id="206" name="그림 20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3435" y="6956377"/>
            <a:ext cx="641706" cy="213902"/>
          </a:xfrm>
          <a:prstGeom prst="rect">
            <a:avLst/>
          </a:prstGeom>
        </p:spPr>
      </p:pic>
      <p:sp>
        <p:nvSpPr>
          <p:cNvPr id="207" name="Oval 114"/>
          <p:cNvSpPr>
            <a:spLocks noChangeArrowheads="1"/>
          </p:cNvSpPr>
          <p:nvPr/>
        </p:nvSpPr>
        <p:spPr bwMode="auto">
          <a:xfrm>
            <a:off x="7771100" y="3615367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B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214" name="Oval 114"/>
          <p:cNvSpPr>
            <a:spLocks noChangeArrowheads="1"/>
          </p:cNvSpPr>
          <p:nvPr/>
        </p:nvSpPr>
        <p:spPr bwMode="auto">
          <a:xfrm>
            <a:off x="4688944" y="1172756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1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215" name="Oval 114"/>
          <p:cNvSpPr>
            <a:spLocks noChangeArrowheads="1"/>
          </p:cNvSpPr>
          <p:nvPr/>
        </p:nvSpPr>
        <p:spPr bwMode="auto">
          <a:xfrm>
            <a:off x="8037051" y="1295142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2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4593125" y="3367428"/>
            <a:ext cx="4010202" cy="2083058"/>
            <a:chOff x="4593125" y="2473577"/>
            <a:chExt cx="4010202" cy="3893424"/>
          </a:xfrm>
        </p:grpSpPr>
        <p:cxnSp>
          <p:nvCxnSpPr>
            <p:cNvPr id="79" name="직선 연결선 78"/>
            <p:cNvCxnSpPr/>
            <p:nvPr/>
          </p:nvCxnSpPr>
          <p:spPr>
            <a:xfrm>
              <a:off x="8603327" y="2473577"/>
              <a:ext cx="0" cy="3893424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직선 연결선 79"/>
            <p:cNvCxnSpPr/>
            <p:nvPr/>
          </p:nvCxnSpPr>
          <p:spPr>
            <a:xfrm>
              <a:off x="8406161" y="2473577"/>
              <a:ext cx="0" cy="3893424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직선 연결선 80"/>
            <p:cNvCxnSpPr/>
            <p:nvPr/>
          </p:nvCxnSpPr>
          <p:spPr>
            <a:xfrm>
              <a:off x="4773624" y="2473577"/>
              <a:ext cx="0" cy="3893424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직선 연결선 144"/>
            <p:cNvCxnSpPr/>
            <p:nvPr/>
          </p:nvCxnSpPr>
          <p:spPr>
            <a:xfrm>
              <a:off x="4593125" y="2473577"/>
              <a:ext cx="0" cy="3893424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95" name="직선 연결선 194"/>
          <p:cNvCxnSpPr/>
          <p:nvPr/>
        </p:nvCxnSpPr>
        <p:spPr>
          <a:xfrm>
            <a:off x="4463709" y="4209152"/>
            <a:ext cx="4199276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직선 연결선 195"/>
          <p:cNvCxnSpPr/>
          <p:nvPr/>
        </p:nvCxnSpPr>
        <p:spPr>
          <a:xfrm>
            <a:off x="4463709" y="4650468"/>
            <a:ext cx="4199276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직선 연결선 200"/>
          <p:cNvCxnSpPr/>
          <p:nvPr/>
        </p:nvCxnSpPr>
        <p:spPr>
          <a:xfrm>
            <a:off x="4463709" y="4774293"/>
            <a:ext cx="4199276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직선 연결선 201"/>
          <p:cNvCxnSpPr/>
          <p:nvPr/>
        </p:nvCxnSpPr>
        <p:spPr>
          <a:xfrm>
            <a:off x="4463709" y="5117193"/>
            <a:ext cx="4199276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직선 연결선 202"/>
          <p:cNvCxnSpPr/>
          <p:nvPr/>
        </p:nvCxnSpPr>
        <p:spPr>
          <a:xfrm>
            <a:off x="4463709" y="5359016"/>
            <a:ext cx="4199276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/>
          <p:cNvGrpSpPr/>
          <p:nvPr/>
        </p:nvGrpSpPr>
        <p:grpSpPr>
          <a:xfrm>
            <a:off x="6346044" y="4074313"/>
            <a:ext cx="1596139" cy="578091"/>
            <a:chOff x="5898302" y="1852983"/>
            <a:chExt cx="2201143" cy="797212"/>
          </a:xfrm>
        </p:grpSpPr>
        <p:cxnSp>
          <p:nvCxnSpPr>
            <p:cNvPr id="204" name="직선 연결선 203"/>
            <p:cNvCxnSpPr/>
            <p:nvPr/>
          </p:nvCxnSpPr>
          <p:spPr>
            <a:xfrm>
              <a:off x="7442756" y="1959742"/>
              <a:ext cx="0" cy="690453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직선 연결선 212"/>
            <p:cNvCxnSpPr/>
            <p:nvPr/>
          </p:nvCxnSpPr>
          <p:spPr>
            <a:xfrm>
              <a:off x="7382496" y="1959743"/>
              <a:ext cx="0" cy="690452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직선 연결선 217"/>
            <p:cNvCxnSpPr/>
            <p:nvPr/>
          </p:nvCxnSpPr>
          <p:spPr>
            <a:xfrm>
              <a:off x="7276166" y="1959743"/>
              <a:ext cx="0" cy="690452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직선 연결선 271"/>
            <p:cNvCxnSpPr/>
            <p:nvPr/>
          </p:nvCxnSpPr>
          <p:spPr>
            <a:xfrm>
              <a:off x="7205273" y="1959743"/>
              <a:ext cx="0" cy="690452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3" name="직사각형 272"/>
            <p:cNvSpPr/>
            <p:nvPr/>
          </p:nvSpPr>
          <p:spPr>
            <a:xfrm>
              <a:off x="6580492" y="1874249"/>
              <a:ext cx="115416" cy="138499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900" b="1" dirty="0" smtClean="0">
                  <a:solidFill>
                    <a:srgbClr val="000000"/>
                  </a:solidFill>
                </a:rPr>
                <a:t>75</a:t>
              </a:r>
              <a:endParaRPr lang="en-US" altLang="ko-KR" sz="900" b="1" dirty="0">
                <a:solidFill>
                  <a:srgbClr val="000000"/>
                </a:solidFill>
              </a:endParaRPr>
            </a:p>
          </p:txBody>
        </p:sp>
        <p:sp>
          <p:nvSpPr>
            <p:cNvPr id="274" name="직사각형 273"/>
            <p:cNvSpPr/>
            <p:nvPr/>
          </p:nvSpPr>
          <p:spPr>
            <a:xfrm>
              <a:off x="7208332" y="1852983"/>
              <a:ext cx="57708" cy="138499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900" b="1" dirty="0" smtClean="0">
                  <a:solidFill>
                    <a:srgbClr val="000000"/>
                  </a:solidFill>
                </a:rPr>
                <a:t>4</a:t>
              </a:r>
              <a:endParaRPr lang="en-US" altLang="ko-KR" sz="900" b="1" dirty="0">
                <a:solidFill>
                  <a:srgbClr val="000000"/>
                </a:solidFill>
              </a:endParaRPr>
            </a:p>
          </p:txBody>
        </p:sp>
        <p:sp>
          <p:nvSpPr>
            <p:cNvPr id="275" name="직사각형 274"/>
            <p:cNvSpPr/>
            <p:nvPr/>
          </p:nvSpPr>
          <p:spPr>
            <a:xfrm>
              <a:off x="7371365" y="1852983"/>
              <a:ext cx="57708" cy="138499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900" b="1" dirty="0" smtClean="0">
                  <a:solidFill>
                    <a:srgbClr val="000000"/>
                  </a:solidFill>
                </a:rPr>
                <a:t>4</a:t>
              </a:r>
              <a:endParaRPr lang="en-US" altLang="ko-KR" sz="900" b="1" dirty="0">
                <a:solidFill>
                  <a:srgbClr val="000000"/>
                </a:solidFill>
              </a:endParaRPr>
            </a:p>
          </p:txBody>
        </p:sp>
        <p:sp>
          <p:nvSpPr>
            <p:cNvPr id="276" name="직사각형 275"/>
            <p:cNvSpPr/>
            <p:nvPr/>
          </p:nvSpPr>
          <p:spPr>
            <a:xfrm>
              <a:off x="7984029" y="1874249"/>
              <a:ext cx="115416" cy="138499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900" b="1" dirty="0" smtClean="0">
                  <a:solidFill>
                    <a:srgbClr val="000000"/>
                  </a:solidFill>
                </a:rPr>
                <a:t>75</a:t>
              </a:r>
              <a:endParaRPr lang="en-US" altLang="ko-KR" sz="900" b="1" dirty="0">
                <a:solidFill>
                  <a:srgbClr val="000000"/>
                </a:solidFill>
              </a:endParaRPr>
            </a:p>
          </p:txBody>
        </p:sp>
        <p:cxnSp>
          <p:nvCxnSpPr>
            <p:cNvPr id="277" name="직선 연결선 276"/>
            <p:cNvCxnSpPr/>
            <p:nvPr/>
          </p:nvCxnSpPr>
          <p:spPr>
            <a:xfrm>
              <a:off x="5898302" y="1959743"/>
              <a:ext cx="0" cy="690452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9" name="직사각형 278"/>
          <p:cNvSpPr/>
          <p:nvPr/>
        </p:nvSpPr>
        <p:spPr>
          <a:xfrm>
            <a:off x="8618490" y="4619266"/>
            <a:ext cx="30008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900" dirty="0" smtClean="0">
                <a:solidFill>
                  <a:srgbClr val="000000"/>
                </a:solidFill>
              </a:rPr>
              <a:t>10</a:t>
            </a:r>
            <a:endParaRPr lang="en-US" altLang="ko-KR" sz="900" dirty="0">
              <a:solidFill>
                <a:srgbClr val="000000"/>
              </a:solidFill>
            </a:endParaRPr>
          </a:p>
        </p:txBody>
      </p:sp>
      <p:sp>
        <p:nvSpPr>
          <p:cNvPr id="280" name="직사각형 279"/>
          <p:cNvSpPr/>
          <p:nvPr/>
        </p:nvSpPr>
        <p:spPr>
          <a:xfrm>
            <a:off x="8618490" y="4860287"/>
            <a:ext cx="30008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900" dirty="0" smtClean="0">
                <a:solidFill>
                  <a:srgbClr val="000000"/>
                </a:solidFill>
              </a:rPr>
              <a:t>27</a:t>
            </a:r>
            <a:endParaRPr lang="en-US" altLang="ko-KR" sz="900" dirty="0">
              <a:solidFill>
                <a:srgbClr val="000000"/>
              </a:solidFill>
            </a:endParaRPr>
          </a:p>
        </p:txBody>
      </p:sp>
      <p:sp>
        <p:nvSpPr>
          <p:cNvPr id="281" name="직사각형 280"/>
          <p:cNvSpPr/>
          <p:nvPr/>
        </p:nvSpPr>
        <p:spPr>
          <a:xfrm>
            <a:off x="8618490" y="4307036"/>
            <a:ext cx="30008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900" dirty="0" smtClean="0">
                <a:solidFill>
                  <a:srgbClr val="000000"/>
                </a:solidFill>
              </a:rPr>
              <a:t>35</a:t>
            </a:r>
            <a:endParaRPr lang="en-US" altLang="ko-KR" sz="900" dirty="0">
              <a:solidFill>
                <a:srgbClr val="000000"/>
              </a:solidFill>
            </a:endParaRPr>
          </a:p>
        </p:txBody>
      </p:sp>
      <p:sp>
        <p:nvSpPr>
          <p:cNvPr id="282" name="직사각형 281"/>
          <p:cNvSpPr/>
          <p:nvPr/>
        </p:nvSpPr>
        <p:spPr>
          <a:xfrm>
            <a:off x="8618490" y="5146479"/>
            <a:ext cx="30008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900" dirty="0" smtClean="0">
                <a:solidFill>
                  <a:srgbClr val="000000"/>
                </a:solidFill>
              </a:rPr>
              <a:t>15</a:t>
            </a:r>
            <a:endParaRPr lang="en-US" altLang="ko-KR" sz="900" dirty="0">
              <a:solidFill>
                <a:srgbClr val="000000"/>
              </a:solidFill>
            </a:endParaRPr>
          </a:p>
        </p:txBody>
      </p:sp>
      <p:sp>
        <p:nvSpPr>
          <p:cNvPr id="283" name="Oval 114"/>
          <p:cNvSpPr>
            <a:spLocks noChangeArrowheads="1"/>
          </p:cNvSpPr>
          <p:nvPr/>
        </p:nvSpPr>
        <p:spPr bwMode="auto">
          <a:xfrm>
            <a:off x="6367274" y="4386362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3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284" name="Oval 114"/>
          <p:cNvSpPr>
            <a:spLocks noChangeArrowheads="1"/>
          </p:cNvSpPr>
          <p:nvPr/>
        </p:nvSpPr>
        <p:spPr bwMode="auto">
          <a:xfrm>
            <a:off x="7063801" y="4245623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C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285" name="Oval 114"/>
          <p:cNvSpPr>
            <a:spLocks noChangeArrowheads="1"/>
          </p:cNvSpPr>
          <p:nvPr/>
        </p:nvSpPr>
        <p:spPr bwMode="auto">
          <a:xfrm>
            <a:off x="7771100" y="4783851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B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286" name="Oval 114"/>
          <p:cNvSpPr>
            <a:spLocks noChangeArrowheads="1"/>
          </p:cNvSpPr>
          <p:nvPr/>
        </p:nvSpPr>
        <p:spPr bwMode="auto">
          <a:xfrm>
            <a:off x="4628388" y="3770420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1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293" name="Oval 114"/>
          <p:cNvSpPr>
            <a:spLocks noChangeArrowheads="1"/>
          </p:cNvSpPr>
          <p:nvPr/>
        </p:nvSpPr>
        <p:spPr bwMode="auto">
          <a:xfrm>
            <a:off x="4628388" y="4332722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1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299" name="Oval 114"/>
          <p:cNvSpPr>
            <a:spLocks noChangeArrowheads="1"/>
          </p:cNvSpPr>
          <p:nvPr/>
        </p:nvSpPr>
        <p:spPr bwMode="auto">
          <a:xfrm>
            <a:off x="4628388" y="4840231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1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300" name="Oval 114"/>
          <p:cNvSpPr>
            <a:spLocks noChangeArrowheads="1"/>
          </p:cNvSpPr>
          <p:nvPr/>
        </p:nvSpPr>
        <p:spPr bwMode="auto">
          <a:xfrm>
            <a:off x="7296975" y="4520388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4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pic>
        <p:nvPicPr>
          <p:cNvPr id="301" name="그림 30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8655" y="7703658"/>
            <a:ext cx="540439" cy="252205"/>
          </a:xfrm>
          <a:prstGeom prst="rect">
            <a:avLst/>
          </a:prstGeom>
        </p:spPr>
      </p:pic>
      <p:pic>
        <p:nvPicPr>
          <p:cNvPr id="302" name="그림 30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2894" y="5787786"/>
            <a:ext cx="1428750" cy="666750"/>
          </a:xfrm>
          <a:prstGeom prst="rect">
            <a:avLst/>
          </a:prstGeom>
        </p:spPr>
      </p:pic>
      <p:cxnSp>
        <p:nvCxnSpPr>
          <p:cNvPr id="303" name="직선 연결선 302"/>
          <p:cNvCxnSpPr/>
          <p:nvPr/>
        </p:nvCxnSpPr>
        <p:spPr>
          <a:xfrm>
            <a:off x="8808028" y="5741845"/>
            <a:ext cx="0" cy="807843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4" name="직선 연결선 303"/>
          <p:cNvCxnSpPr/>
          <p:nvPr/>
        </p:nvCxnSpPr>
        <p:spPr>
          <a:xfrm>
            <a:off x="7158709" y="6457263"/>
            <a:ext cx="1723384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5" name="직선 연결선 304"/>
          <p:cNvCxnSpPr/>
          <p:nvPr/>
        </p:nvCxnSpPr>
        <p:spPr>
          <a:xfrm>
            <a:off x="7158709" y="5787840"/>
            <a:ext cx="1723384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6" name="직선 연결선 305"/>
          <p:cNvCxnSpPr/>
          <p:nvPr/>
        </p:nvCxnSpPr>
        <p:spPr>
          <a:xfrm>
            <a:off x="8203492" y="5741845"/>
            <a:ext cx="0" cy="807843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7" name="직사각형 306"/>
          <p:cNvSpPr/>
          <p:nvPr/>
        </p:nvSpPr>
        <p:spPr>
          <a:xfrm>
            <a:off x="8855153" y="6016378"/>
            <a:ext cx="30008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900" b="1" dirty="0" smtClean="0">
                <a:solidFill>
                  <a:srgbClr val="000000"/>
                </a:solidFill>
              </a:rPr>
              <a:t>35</a:t>
            </a:r>
            <a:endParaRPr lang="en-US" altLang="ko-KR" sz="900" b="1" dirty="0">
              <a:solidFill>
                <a:srgbClr val="000000"/>
              </a:solidFill>
            </a:endParaRPr>
          </a:p>
        </p:txBody>
      </p:sp>
      <p:sp>
        <p:nvSpPr>
          <p:cNvPr id="308" name="직사각형 307"/>
          <p:cNvSpPr/>
          <p:nvPr/>
        </p:nvSpPr>
        <p:spPr>
          <a:xfrm>
            <a:off x="8340599" y="6464427"/>
            <a:ext cx="30008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900" b="1" dirty="0" smtClean="0">
                <a:solidFill>
                  <a:srgbClr val="000000"/>
                </a:solidFill>
              </a:rPr>
              <a:t>32</a:t>
            </a:r>
            <a:endParaRPr lang="en-US" altLang="ko-KR" sz="900" b="1" dirty="0">
              <a:solidFill>
                <a:srgbClr val="000000"/>
              </a:solidFill>
            </a:endParaRPr>
          </a:p>
        </p:txBody>
      </p:sp>
      <p:sp>
        <p:nvSpPr>
          <p:cNvPr id="309" name="Oval 114"/>
          <p:cNvSpPr>
            <a:spLocks noChangeArrowheads="1"/>
          </p:cNvSpPr>
          <p:nvPr/>
        </p:nvSpPr>
        <p:spPr bwMode="auto">
          <a:xfrm>
            <a:off x="8207302" y="5713371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>
                <a:solidFill>
                  <a:schemeClr val="bg1"/>
                </a:solidFill>
                <a:latin typeface="Arial" charset="0"/>
              </a:rPr>
              <a:t>D</a:t>
            </a:r>
          </a:p>
        </p:txBody>
      </p:sp>
      <p:pic>
        <p:nvPicPr>
          <p:cNvPr id="310" name="그림 30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0985" y="8012015"/>
            <a:ext cx="218144" cy="252205"/>
          </a:xfrm>
          <a:prstGeom prst="rect">
            <a:avLst/>
          </a:prstGeom>
        </p:spPr>
      </p:pic>
      <p:pic>
        <p:nvPicPr>
          <p:cNvPr id="112" name="그림 11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241" y="863329"/>
            <a:ext cx="2270917" cy="5322463"/>
          </a:xfrm>
          <a:prstGeom prst="rect">
            <a:avLst/>
          </a:prstGeom>
        </p:spPr>
      </p:pic>
      <p:cxnSp>
        <p:nvCxnSpPr>
          <p:cNvPr id="113" name="직선 연결선 112"/>
          <p:cNvCxnSpPr/>
          <p:nvPr/>
        </p:nvCxnSpPr>
        <p:spPr>
          <a:xfrm>
            <a:off x="354936" y="870702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연결선 113"/>
          <p:cNvCxnSpPr/>
          <p:nvPr/>
        </p:nvCxnSpPr>
        <p:spPr>
          <a:xfrm>
            <a:off x="354936" y="1182597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연결선 114"/>
          <p:cNvCxnSpPr/>
          <p:nvPr/>
        </p:nvCxnSpPr>
        <p:spPr>
          <a:xfrm>
            <a:off x="354936" y="1462593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연결선 115"/>
          <p:cNvCxnSpPr/>
          <p:nvPr/>
        </p:nvCxnSpPr>
        <p:spPr>
          <a:xfrm>
            <a:off x="354936" y="1822871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연결선 116"/>
          <p:cNvCxnSpPr/>
          <p:nvPr/>
        </p:nvCxnSpPr>
        <p:spPr>
          <a:xfrm>
            <a:off x="354936" y="2113500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연결선 117"/>
          <p:cNvCxnSpPr/>
          <p:nvPr/>
        </p:nvCxnSpPr>
        <p:spPr>
          <a:xfrm>
            <a:off x="371605" y="5104019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직사각형 118"/>
          <p:cNvSpPr/>
          <p:nvPr/>
        </p:nvSpPr>
        <p:spPr>
          <a:xfrm>
            <a:off x="421618" y="1858693"/>
            <a:ext cx="2257788" cy="254807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111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36222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04333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72444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40555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408666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76777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544888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20" name="직사각형 119"/>
          <p:cNvSpPr/>
          <p:nvPr/>
        </p:nvSpPr>
        <p:spPr>
          <a:xfrm>
            <a:off x="439996" y="872855"/>
            <a:ext cx="2239409" cy="589738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111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36222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04333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72444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40555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408666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76777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544888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21" name="직사각형 120"/>
          <p:cNvSpPr/>
          <p:nvPr/>
        </p:nvSpPr>
        <p:spPr>
          <a:xfrm>
            <a:off x="2663288" y="904941"/>
            <a:ext cx="3417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45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22" name="직사각형 121"/>
          <p:cNvSpPr/>
          <p:nvPr/>
        </p:nvSpPr>
        <p:spPr>
          <a:xfrm>
            <a:off x="2663288" y="1209876"/>
            <a:ext cx="3417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40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23" name="직사각형 122"/>
          <p:cNvSpPr/>
          <p:nvPr/>
        </p:nvSpPr>
        <p:spPr>
          <a:xfrm>
            <a:off x="2663288" y="1885527"/>
            <a:ext cx="3417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40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24" name="직사각형 123"/>
          <p:cNvSpPr/>
          <p:nvPr/>
        </p:nvSpPr>
        <p:spPr>
          <a:xfrm>
            <a:off x="2772651" y="1055264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25" name="직사각형 124"/>
          <p:cNvSpPr/>
          <p:nvPr/>
        </p:nvSpPr>
        <p:spPr>
          <a:xfrm>
            <a:off x="2719486" y="1693512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26" name="직선 연결선 125"/>
          <p:cNvCxnSpPr/>
          <p:nvPr/>
        </p:nvCxnSpPr>
        <p:spPr>
          <a:xfrm>
            <a:off x="354936" y="1196768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연결선 126"/>
          <p:cNvCxnSpPr/>
          <p:nvPr/>
        </p:nvCxnSpPr>
        <p:spPr>
          <a:xfrm>
            <a:off x="354936" y="1847675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연결선 127"/>
          <p:cNvCxnSpPr/>
          <p:nvPr/>
        </p:nvCxnSpPr>
        <p:spPr>
          <a:xfrm>
            <a:off x="421617" y="803275"/>
            <a:ext cx="0" cy="5221288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직선 연결선 131"/>
          <p:cNvCxnSpPr/>
          <p:nvPr/>
        </p:nvCxnSpPr>
        <p:spPr>
          <a:xfrm>
            <a:off x="2679405" y="781050"/>
            <a:ext cx="0" cy="5176838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직선 연결선 132"/>
          <p:cNvCxnSpPr/>
          <p:nvPr/>
        </p:nvCxnSpPr>
        <p:spPr>
          <a:xfrm>
            <a:off x="520852" y="866042"/>
            <a:ext cx="0" cy="5191858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직선 연결선 133"/>
          <p:cNvCxnSpPr/>
          <p:nvPr/>
        </p:nvCxnSpPr>
        <p:spPr>
          <a:xfrm>
            <a:off x="2572938" y="866042"/>
            <a:ext cx="0" cy="5172808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직사각형 134"/>
          <p:cNvSpPr/>
          <p:nvPr/>
        </p:nvSpPr>
        <p:spPr>
          <a:xfrm>
            <a:off x="308691" y="5910071"/>
            <a:ext cx="3417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36" name="직사각형 135"/>
          <p:cNvSpPr/>
          <p:nvPr/>
        </p:nvSpPr>
        <p:spPr>
          <a:xfrm>
            <a:off x="2484237" y="5922771"/>
            <a:ext cx="3417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37" name="직사각형 136"/>
          <p:cNvSpPr/>
          <p:nvPr/>
        </p:nvSpPr>
        <p:spPr>
          <a:xfrm>
            <a:off x="1267052" y="5903721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290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38" name="직선 연결선 137"/>
          <p:cNvCxnSpPr/>
          <p:nvPr/>
        </p:nvCxnSpPr>
        <p:spPr>
          <a:xfrm>
            <a:off x="354936" y="3277119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직선 연결선 138"/>
          <p:cNvCxnSpPr/>
          <p:nvPr/>
        </p:nvCxnSpPr>
        <p:spPr>
          <a:xfrm>
            <a:off x="354936" y="3538379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직사각형 139"/>
          <p:cNvSpPr/>
          <p:nvPr/>
        </p:nvSpPr>
        <p:spPr>
          <a:xfrm>
            <a:off x="421618" y="3283572"/>
            <a:ext cx="2257788" cy="254807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111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36222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04333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72444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40555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408666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76777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544888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41" name="직사각형 140"/>
          <p:cNvSpPr/>
          <p:nvPr/>
        </p:nvSpPr>
        <p:spPr>
          <a:xfrm>
            <a:off x="2663288" y="3265956"/>
            <a:ext cx="3417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40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42" name="직사각형 141"/>
          <p:cNvSpPr/>
          <p:nvPr/>
        </p:nvSpPr>
        <p:spPr>
          <a:xfrm>
            <a:off x="2719486" y="3112041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43" name="직선 연결선 142"/>
          <p:cNvCxnSpPr/>
          <p:nvPr/>
        </p:nvCxnSpPr>
        <p:spPr>
          <a:xfrm>
            <a:off x="354936" y="3285254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직선 연결선 143"/>
          <p:cNvCxnSpPr/>
          <p:nvPr/>
        </p:nvCxnSpPr>
        <p:spPr>
          <a:xfrm>
            <a:off x="354936" y="3918543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직선 연결선 145"/>
          <p:cNvCxnSpPr/>
          <p:nvPr/>
        </p:nvCxnSpPr>
        <p:spPr>
          <a:xfrm>
            <a:off x="354936" y="4186947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직사각형 147"/>
          <p:cNvSpPr/>
          <p:nvPr/>
        </p:nvSpPr>
        <p:spPr>
          <a:xfrm>
            <a:off x="421618" y="3935315"/>
            <a:ext cx="2257788" cy="254807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111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36222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04333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72444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40555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408666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76777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544888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1" name="직사각형 150"/>
          <p:cNvSpPr/>
          <p:nvPr/>
        </p:nvSpPr>
        <p:spPr>
          <a:xfrm>
            <a:off x="2663288" y="3924049"/>
            <a:ext cx="3417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40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52" name="직사각형 151"/>
          <p:cNvSpPr/>
          <p:nvPr/>
        </p:nvSpPr>
        <p:spPr>
          <a:xfrm>
            <a:off x="2719486" y="3776484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53" name="직선 연결선 152"/>
          <p:cNvCxnSpPr/>
          <p:nvPr/>
        </p:nvCxnSpPr>
        <p:spPr>
          <a:xfrm>
            <a:off x="354936" y="3930647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직사각형 154"/>
          <p:cNvSpPr/>
          <p:nvPr/>
        </p:nvSpPr>
        <p:spPr>
          <a:xfrm>
            <a:off x="426380" y="4842572"/>
            <a:ext cx="2257788" cy="254807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111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36222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04333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72444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40555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408666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76777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544888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cxnSp>
        <p:nvCxnSpPr>
          <p:cNvPr id="156" name="직선 연결선 155"/>
          <p:cNvCxnSpPr/>
          <p:nvPr/>
        </p:nvCxnSpPr>
        <p:spPr>
          <a:xfrm>
            <a:off x="366842" y="4833141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직선 연결선 156"/>
          <p:cNvCxnSpPr/>
          <p:nvPr/>
        </p:nvCxnSpPr>
        <p:spPr>
          <a:xfrm>
            <a:off x="364460" y="4842666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직사각형 157"/>
          <p:cNvSpPr/>
          <p:nvPr/>
        </p:nvSpPr>
        <p:spPr>
          <a:xfrm>
            <a:off x="2641856" y="4819399"/>
            <a:ext cx="3417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40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97" name="직사각형 196"/>
          <p:cNvSpPr/>
          <p:nvPr/>
        </p:nvSpPr>
        <p:spPr>
          <a:xfrm>
            <a:off x="2717773" y="4678898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99" name="직선 연결선 198"/>
          <p:cNvCxnSpPr/>
          <p:nvPr/>
        </p:nvCxnSpPr>
        <p:spPr>
          <a:xfrm>
            <a:off x="4486677" y="2190933"/>
            <a:ext cx="4199276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직선 연결선 199"/>
          <p:cNvCxnSpPr/>
          <p:nvPr/>
        </p:nvCxnSpPr>
        <p:spPr>
          <a:xfrm>
            <a:off x="4486677" y="2949027"/>
            <a:ext cx="4199276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직선 연결선 207"/>
          <p:cNvCxnSpPr/>
          <p:nvPr/>
        </p:nvCxnSpPr>
        <p:spPr>
          <a:xfrm>
            <a:off x="4601686" y="2113334"/>
            <a:ext cx="0" cy="934176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직선 연결선 208"/>
          <p:cNvCxnSpPr/>
          <p:nvPr/>
        </p:nvCxnSpPr>
        <p:spPr>
          <a:xfrm>
            <a:off x="8611888" y="2113334"/>
            <a:ext cx="0" cy="934176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직선 연결선 209"/>
          <p:cNvCxnSpPr/>
          <p:nvPr/>
        </p:nvCxnSpPr>
        <p:spPr>
          <a:xfrm>
            <a:off x="8414722" y="2113334"/>
            <a:ext cx="0" cy="934176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직선 연결선 210"/>
          <p:cNvCxnSpPr/>
          <p:nvPr/>
        </p:nvCxnSpPr>
        <p:spPr>
          <a:xfrm>
            <a:off x="7288390" y="2113334"/>
            <a:ext cx="0" cy="934176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직선 연결선 211"/>
          <p:cNvCxnSpPr/>
          <p:nvPr/>
        </p:nvCxnSpPr>
        <p:spPr>
          <a:xfrm>
            <a:off x="4782185" y="2113334"/>
            <a:ext cx="0" cy="934176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6" name="직사각형 215"/>
          <p:cNvSpPr/>
          <p:nvPr/>
        </p:nvSpPr>
        <p:spPr>
          <a:xfrm>
            <a:off x="8659013" y="2162360"/>
            <a:ext cx="30008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900" dirty="0" smtClean="0">
                <a:solidFill>
                  <a:srgbClr val="000000"/>
                </a:solidFill>
              </a:rPr>
              <a:t>15</a:t>
            </a:r>
            <a:endParaRPr lang="en-US" altLang="ko-KR" sz="900" dirty="0">
              <a:solidFill>
                <a:srgbClr val="000000"/>
              </a:solidFill>
            </a:endParaRPr>
          </a:p>
        </p:txBody>
      </p:sp>
      <p:sp>
        <p:nvSpPr>
          <p:cNvPr id="217" name="직사각형 216"/>
          <p:cNvSpPr/>
          <p:nvPr/>
        </p:nvSpPr>
        <p:spPr>
          <a:xfrm>
            <a:off x="4549709" y="3043306"/>
            <a:ext cx="30008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900" dirty="0" smtClean="0">
                <a:solidFill>
                  <a:srgbClr val="000000"/>
                </a:solidFill>
              </a:rPr>
              <a:t>15</a:t>
            </a:r>
            <a:endParaRPr lang="en-US" altLang="ko-KR" sz="900" dirty="0">
              <a:solidFill>
                <a:srgbClr val="000000"/>
              </a:solidFill>
            </a:endParaRPr>
          </a:p>
        </p:txBody>
      </p:sp>
      <p:sp>
        <p:nvSpPr>
          <p:cNvPr id="219" name="직사각형 218"/>
          <p:cNvSpPr/>
          <p:nvPr/>
        </p:nvSpPr>
        <p:spPr>
          <a:xfrm>
            <a:off x="7702997" y="3043306"/>
            <a:ext cx="30008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900" dirty="0" smtClean="0">
                <a:solidFill>
                  <a:srgbClr val="000000"/>
                </a:solidFill>
              </a:rPr>
              <a:t>90</a:t>
            </a:r>
            <a:endParaRPr lang="en-US" altLang="ko-KR" sz="900" dirty="0">
              <a:solidFill>
                <a:srgbClr val="000000"/>
              </a:solidFill>
            </a:endParaRPr>
          </a:p>
        </p:txBody>
      </p:sp>
      <p:sp>
        <p:nvSpPr>
          <p:cNvPr id="220" name="직사각형 219"/>
          <p:cNvSpPr/>
          <p:nvPr/>
        </p:nvSpPr>
        <p:spPr>
          <a:xfrm>
            <a:off x="8358930" y="3043306"/>
            <a:ext cx="30008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900" dirty="0" smtClean="0">
                <a:solidFill>
                  <a:srgbClr val="000000"/>
                </a:solidFill>
              </a:rPr>
              <a:t>15</a:t>
            </a:r>
            <a:endParaRPr lang="en-US" altLang="ko-KR" sz="900" dirty="0">
              <a:solidFill>
                <a:srgbClr val="000000"/>
              </a:solidFill>
            </a:endParaRPr>
          </a:p>
        </p:txBody>
      </p:sp>
      <p:cxnSp>
        <p:nvCxnSpPr>
          <p:cNvPr id="221" name="직선 연결선 220"/>
          <p:cNvCxnSpPr/>
          <p:nvPr/>
        </p:nvCxnSpPr>
        <p:spPr>
          <a:xfrm>
            <a:off x="4486677" y="2386925"/>
            <a:ext cx="4199276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직선 연결선 221"/>
          <p:cNvCxnSpPr/>
          <p:nvPr/>
        </p:nvCxnSpPr>
        <p:spPr>
          <a:xfrm>
            <a:off x="4486677" y="2756585"/>
            <a:ext cx="4199276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3" name="직사각형 222"/>
          <p:cNvSpPr/>
          <p:nvPr/>
        </p:nvSpPr>
        <p:spPr>
          <a:xfrm>
            <a:off x="8659013" y="2460095"/>
            <a:ext cx="30008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900" dirty="0" smtClean="0">
                <a:solidFill>
                  <a:srgbClr val="000000"/>
                </a:solidFill>
              </a:rPr>
              <a:t>30</a:t>
            </a:r>
            <a:endParaRPr lang="en-US" altLang="ko-KR" sz="900" dirty="0">
              <a:solidFill>
                <a:srgbClr val="000000"/>
              </a:solidFill>
            </a:endParaRPr>
          </a:p>
        </p:txBody>
      </p:sp>
      <p:sp>
        <p:nvSpPr>
          <p:cNvPr id="224" name="직사각형 223"/>
          <p:cNvSpPr/>
          <p:nvPr/>
        </p:nvSpPr>
        <p:spPr>
          <a:xfrm>
            <a:off x="8659013" y="2718511"/>
            <a:ext cx="30008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900" dirty="0" smtClean="0">
                <a:solidFill>
                  <a:srgbClr val="000000"/>
                </a:solidFill>
              </a:rPr>
              <a:t>15</a:t>
            </a:r>
            <a:endParaRPr lang="en-US" altLang="ko-KR" sz="900" dirty="0">
              <a:solidFill>
                <a:srgbClr val="000000"/>
              </a:solidFill>
            </a:endParaRPr>
          </a:p>
        </p:txBody>
      </p:sp>
      <p:sp>
        <p:nvSpPr>
          <p:cNvPr id="225" name="Oval 114"/>
          <p:cNvSpPr>
            <a:spLocks noChangeArrowheads="1"/>
          </p:cNvSpPr>
          <p:nvPr/>
        </p:nvSpPr>
        <p:spPr bwMode="auto">
          <a:xfrm>
            <a:off x="7197902" y="2293826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E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226" name="Oval 114"/>
          <p:cNvSpPr>
            <a:spLocks noChangeArrowheads="1"/>
          </p:cNvSpPr>
          <p:nvPr/>
        </p:nvSpPr>
        <p:spPr bwMode="auto">
          <a:xfrm>
            <a:off x="4697505" y="2332023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4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227" name="Oval 114"/>
          <p:cNvSpPr>
            <a:spLocks noChangeArrowheads="1"/>
          </p:cNvSpPr>
          <p:nvPr/>
        </p:nvSpPr>
        <p:spPr bwMode="auto">
          <a:xfrm>
            <a:off x="8045612" y="2454409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2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228" name="직사각형 227"/>
          <p:cNvSpPr/>
          <p:nvPr/>
        </p:nvSpPr>
        <p:spPr>
          <a:xfrm>
            <a:off x="3674336" y="1309485"/>
            <a:ext cx="83548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ko-KR" altLang="en-US" sz="1200" b="1" dirty="0" smtClean="0">
                <a:solidFill>
                  <a:srgbClr val="000000"/>
                </a:solidFill>
              </a:rPr>
              <a:t>로그인 후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229" name="직사각형 228"/>
          <p:cNvSpPr/>
          <p:nvPr/>
        </p:nvSpPr>
        <p:spPr>
          <a:xfrm>
            <a:off x="3703445" y="2427655"/>
            <a:ext cx="83548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ko-KR" altLang="en-US" sz="1200" b="1" dirty="0" smtClean="0">
                <a:solidFill>
                  <a:srgbClr val="000000"/>
                </a:solidFill>
              </a:rPr>
              <a:t>로그인 </a:t>
            </a:r>
            <a:r>
              <a:rPr lang="ko-KR" altLang="en-US" sz="1200" b="1" dirty="0">
                <a:solidFill>
                  <a:srgbClr val="000000"/>
                </a:solidFill>
              </a:rPr>
              <a:t>전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230" name="직사각형 229"/>
          <p:cNvSpPr/>
          <p:nvPr/>
        </p:nvSpPr>
        <p:spPr>
          <a:xfrm>
            <a:off x="4794606" y="2480611"/>
            <a:ext cx="1143857" cy="159847"/>
          </a:xfrm>
          <a:prstGeom prst="rect">
            <a:avLst/>
          </a:prstGeom>
          <a:solidFill>
            <a:schemeClr val="accent1">
              <a:alpha val="66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1"/>
              </a:solidFill>
            </a:endParaRPr>
          </a:p>
        </p:txBody>
      </p:sp>
      <p:pic>
        <p:nvPicPr>
          <p:cNvPr id="231" name="그림 23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0352" y="8269757"/>
            <a:ext cx="641706" cy="21390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</p:pic>
      <p:sp>
        <p:nvSpPr>
          <p:cNvPr id="147" name="직사각형 146"/>
          <p:cNvSpPr/>
          <p:nvPr/>
        </p:nvSpPr>
        <p:spPr>
          <a:xfrm>
            <a:off x="1358736" y="611542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360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4469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3356" y="2383604"/>
            <a:ext cx="5013469" cy="1386538"/>
          </a:xfrm>
          <a:prstGeom prst="rect">
            <a:avLst/>
          </a:prstGeom>
        </p:spPr>
      </p:pic>
      <p:sp>
        <p:nvSpPr>
          <p:cNvPr id="258" name="직사각형 257"/>
          <p:cNvSpPr/>
          <p:nvPr/>
        </p:nvSpPr>
        <p:spPr>
          <a:xfrm>
            <a:off x="4121364" y="3213073"/>
            <a:ext cx="1450368" cy="250604"/>
          </a:xfrm>
          <a:prstGeom prst="rect">
            <a:avLst/>
          </a:prstGeom>
          <a:solidFill>
            <a:schemeClr val="accent1">
              <a:alpha val="66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1"/>
              </a:solidFill>
            </a:endParaRPr>
          </a:p>
        </p:txBody>
      </p:sp>
      <p:sp>
        <p:nvSpPr>
          <p:cNvPr id="255" name="직사각형 254"/>
          <p:cNvSpPr/>
          <p:nvPr/>
        </p:nvSpPr>
        <p:spPr>
          <a:xfrm>
            <a:off x="7161088" y="2627873"/>
            <a:ext cx="1502852" cy="474923"/>
          </a:xfrm>
          <a:prstGeom prst="rect">
            <a:avLst/>
          </a:prstGeom>
          <a:solidFill>
            <a:schemeClr val="accent1">
              <a:alpha val="66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64170" y="179258"/>
            <a:ext cx="3382527" cy="263909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lIns="0" rIns="0" rtlCol="0" anchor="ctr">
            <a:noAutofit/>
          </a:bodyPr>
          <a:lstStyle/>
          <a:p>
            <a:r>
              <a:rPr lang="en-US" altLang="ko-KR" sz="1000" dirty="0">
                <a:latin typeface="+mn-ea"/>
              </a:rPr>
              <a:t>10_</a:t>
            </a:r>
            <a:r>
              <a:rPr lang="ko-KR" altLang="en-US" sz="1000" dirty="0">
                <a:latin typeface="+mn-ea"/>
              </a:rPr>
              <a:t>설정</a:t>
            </a:r>
            <a:r>
              <a:rPr lang="en-US" altLang="ko-KR" sz="1000" dirty="0">
                <a:latin typeface="+mn-ea"/>
              </a:rPr>
              <a:t>_</a:t>
            </a:r>
            <a:r>
              <a:rPr lang="en-US" altLang="ko-KR" sz="1000" dirty="0" smtClean="0">
                <a:latin typeface="+mn-ea"/>
              </a:rPr>
              <a:t>01</a:t>
            </a:r>
            <a:r>
              <a:rPr lang="en-US" altLang="ko-KR" sz="1000" dirty="0">
                <a:latin typeface="+mn-ea"/>
              </a:rPr>
              <a:t>.psd</a:t>
            </a:r>
          </a:p>
        </p:txBody>
      </p:sp>
      <p:graphicFrame>
        <p:nvGraphicFramePr>
          <p:cNvPr id="46" name="Group 229"/>
          <p:cNvGraphicFramePr>
            <a:graphicFrameLocks noGrp="1"/>
          </p:cNvGraphicFramePr>
          <p:nvPr>
            <p:extLst/>
          </p:nvPr>
        </p:nvGraphicFramePr>
        <p:xfrm>
          <a:off x="247222" y="6796473"/>
          <a:ext cx="9367747" cy="1507581"/>
        </p:xfrm>
        <a:graphic>
          <a:graphicData uri="http://schemas.openxmlformats.org/drawingml/2006/table">
            <a:tbl>
              <a:tblPr/>
              <a:tblGrid>
                <a:gridCol w="412215"/>
                <a:gridCol w="752916"/>
                <a:gridCol w="938112"/>
                <a:gridCol w="1381563"/>
                <a:gridCol w="2126512"/>
                <a:gridCol w="2254102"/>
                <a:gridCol w="1502327"/>
              </a:tblGrid>
              <a:tr h="281123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No.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Contents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Size (w x h)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파일명</a:t>
                      </a: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/Color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Source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비고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정렬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00830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A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Btn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180x60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Bg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 color : #FFF</a:t>
                      </a:r>
                    </a:p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Storke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 : 1px, #</a:t>
                      </a:r>
                      <a:r>
                        <a:rPr kumimoji="1" lang="en-US" altLang="ko-KR" sz="9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bbb</a:t>
                      </a:r>
                      <a:endParaRPr kumimoji="1" lang="en-US" altLang="ko-KR" sz="9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dirty="0" smtClean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Right/Middle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D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7" name="표 96"/>
          <p:cNvGraphicFramePr>
            <a:graphicFrameLocks noGrp="1"/>
          </p:cNvGraphicFramePr>
          <p:nvPr>
            <p:extLst/>
          </p:nvPr>
        </p:nvGraphicFramePr>
        <p:xfrm>
          <a:off x="9931400" y="569135"/>
          <a:ext cx="2694672" cy="14119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/>
                <a:gridCol w="471613"/>
                <a:gridCol w="414670"/>
                <a:gridCol w="680484"/>
                <a:gridCol w="919625"/>
              </a:tblGrid>
              <a:tr h="2689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font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size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color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align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1</a:t>
                      </a:r>
                      <a:endParaRPr lang="ko-KR" altLang="en-US" sz="1000" b="1" kern="1200" baseline="0" dirty="0" smtClean="0">
                        <a:solidFill>
                          <a:srgbClr val="0070C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Regular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13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#666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</a:rPr>
                        <a:t>Left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  <a:sym typeface="Gill Sans" pitchFamily="34" charset="0"/>
                        </a:rPr>
                        <a:t>2</a:t>
                      </a:r>
                      <a:endParaRPr lang="ko-KR" altLang="en-US" sz="900" b="1" kern="1200" baseline="0" dirty="0" smtClean="0">
                        <a:solidFill>
                          <a:srgbClr val="0070C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Regular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12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#666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</a:rPr>
                        <a:t>Right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  <a:sym typeface="Gill Sans" pitchFamily="34" charset="0"/>
                        </a:rPr>
                        <a:t>3</a:t>
                      </a:r>
                      <a:endParaRPr lang="ko-KR" altLang="en-US" sz="900" b="1" kern="1200" baseline="0" dirty="0" smtClean="0">
                        <a:solidFill>
                          <a:srgbClr val="0070C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Regular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13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#333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</a:rPr>
                        <a:t>Center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  <a:sym typeface="Gill Sans" pitchFamily="34" charset="0"/>
                        </a:rPr>
                        <a:t>4</a:t>
                      </a:r>
                      <a:endParaRPr lang="ko-KR" altLang="en-US" sz="900" b="1" kern="1200" baseline="0" dirty="0" smtClean="0">
                        <a:solidFill>
                          <a:srgbClr val="0070C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0070C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5</a:t>
                      </a:r>
                      <a:endParaRPr lang="ko-KR" altLang="en-US" sz="900" b="1" kern="1200" baseline="0" dirty="0" smtClean="0">
                        <a:solidFill>
                          <a:srgbClr val="0070C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0070C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206" name="그림 20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3709" y="7172134"/>
            <a:ext cx="641706" cy="213902"/>
          </a:xfrm>
          <a:prstGeom prst="rect">
            <a:avLst/>
          </a:prstGeom>
        </p:spPr>
      </p:pic>
      <p:pic>
        <p:nvPicPr>
          <p:cNvPr id="112" name="그림 1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7336" y="1123177"/>
            <a:ext cx="4968846" cy="745327"/>
          </a:xfrm>
          <a:prstGeom prst="rect">
            <a:avLst/>
          </a:prstGeom>
        </p:spPr>
      </p:pic>
      <p:cxnSp>
        <p:nvCxnSpPr>
          <p:cNvPr id="113" name="직선 연결선 112"/>
          <p:cNvCxnSpPr/>
          <p:nvPr/>
        </p:nvCxnSpPr>
        <p:spPr>
          <a:xfrm>
            <a:off x="8869975" y="1108358"/>
            <a:ext cx="0" cy="71067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연결선 113"/>
          <p:cNvCxnSpPr/>
          <p:nvPr/>
        </p:nvCxnSpPr>
        <p:spPr>
          <a:xfrm>
            <a:off x="8623000" y="1108358"/>
            <a:ext cx="0" cy="71067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연결선 114"/>
          <p:cNvCxnSpPr/>
          <p:nvPr/>
        </p:nvCxnSpPr>
        <p:spPr>
          <a:xfrm>
            <a:off x="4097091" y="1108358"/>
            <a:ext cx="0" cy="71067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연결선 115"/>
          <p:cNvCxnSpPr/>
          <p:nvPr/>
        </p:nvCxnSpPr>
        <p:spPr>
          <a:xfrm>
            <a:off x="3856070" y="1108358"/>
            <a:ext cx="0" cy="71067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연결선 116"/>
          <p:cNvCxnSpPr/>
          <p:nvPr/>
        </p:nvCxnSpPr>
        <p:spPr>
          <a:xfrm>
            <a:off x="3767110" y="1315055"/>
            <a:ext cx="5138662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연결선 117"/>
          <p:cNvCxnSpPr/>
          <p:nvPr/>
        </p:nvCxnSpPr>
        <p:spPr>
          <a:xfrm>
            <a:off x="3767110" y="1144679"/>
            <a:ext cx="5138662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/>
          <p:cNvCxnSpPr/>
          <p:nvPr/>
        </p:nvCxnSpPr>
        <p:spPr>
          <a:xfrm>
            <a:off x="3767110" y="1788249"/>
            <a:ext cx="5138662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/>
          <p:cNvCxnSpPr/>
          <p:nvPr/>
        </p:nvCxnSpPr>
        <p:spPr>
          <a:xfrm>
            <a:off x="3767110" y="1617873"/>
            <a:ext cx="5138662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Oval 114"/>
          <p:cNvSpPr>
            <a:spLocks noChangeArrowheads="1"/>
          </p:cNvSpPr>
          <p:nvPr/>
        </p:nvSpPr>
        <p:spPr bwMode="auto">
          <a:xfrm>
            <a:off x="4048796" y="1224567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1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22" name="Oval 114"/>
          <p:cNvSpPr>
            <a:spLocks noChangeArrowheads="1"/>
          </p:cNvSpPr>
          <p:nvPr/>
        </p:nvSpPr>
        <p:spPr bwMode="auto">
          <a:xfrm>
            <a:off x="7158312" y="1207974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2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23" name="직사각형 122"/>
          <p:cNvSpPr/>
          <p:nvPr/>
        </p:nvSpPr>
        <p:spPr>
          <a:xfrm>
            <a:off x="3907660" y="1815897"/>
            <a:ext cx="115416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900" b="1" dirty="0" smtClean="0">
                <a:solidFill>
                  <a:srgbClr val="000000"/>
                </a:solidFill>
              </a:rPr>
              <a:t>15</a:t>
            </a:r>
            <a:endParaRPr lang="en-US" altLang="ko-KR" sz="900" b="1" dirty="0">
              <a:solidFill>
                <a:srgbClr val="000000"/>
              </a:solidFill>
            </a:endParaRPr>
          </a:p>
        </p:txBody>
      </p:sp>
      <p:sp>
        <p:nvSpPr>
          <p:cNvPr id="124" name="직사각형 123"/>
          <p:cNvSpPr/>
          <p:nvPr/>
        </p:nvSpPr>
        <p:spPr>
          <a:xfrm>
            <a:off x="8688034" y="1815897"/>
            <a:ext cx="115416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900" b="1" dirty="0" smtClean="0">
                <a:solidFill>
                  <a:srgbClr val="000000"/>
                </a:solidFill>
              </a:rPr>
              <a:t>15</a:t>
            </a:r>
            <a:endParaRPr lang="en-US" altLang="ko-KR" sz="900" b="1" dirty="0">
              <a:solidFill>
                <a:srgbClr val="000000"/>
              </a:solidFill>
            </a:endParaRPr>
          </a:p>
        </p:txBody>
      </p:sp>
      <p:sp>
        <p:nvSpPr>
          <p:cNvPr id="125" name="직사각형 124"/>
          <p:cNvSpPr/>
          <p:nvPr/>
        </p:nvSpPr>
        <p:spPr>
          <a:xfrm>
            <a:off x="8915460" y="1665580"/>
            <a:ext cx="115416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900" b="1" dirty="0" smtClean="0">
                <a:solidFill>
                  <a:srgbClr val="000000"/>
                </a:solidFill>
              </a:rPr>
              <a:t>15</a:t>
            </a:r>
            <a:endParaRPr lang="en-US" altLang="ko-KR" sz="900" b="1" dirty="0">
              <a:solidFill>
                <a:srgbClr val="000000"/>
              </a:solidFill>
            </a:endParaRPr>
          </a:p>
        </p:txBody>
      </p:sp>
      <p:sp>
        <p:nvSpPr>
          <p:cNvPr id="126" name="직사각형 125"/>
          <p:cNvSpPr/>
          <p:nvPr/>
        </p:nvSpPr>
        <p:spPr>
          <a:xfrm>
            <a:off x="8915460" y="1401268"/>
            <a:ext cx="115416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900" b="1" dirty="0" smtClean="0">
                <a:solidFill>
                  <a:srgbClr val="000000"/>
                </a:solidFill>
              </a:rPr>
              <a:t>18</a:t>
            </a:r>
            <a:endParaRPr lang="en-US" altLang="ko-KR" sz="900" b="1" dirty="0">
              <a:solidFill>
                <a:srgbClr val="000000"/>
              </a:solidFill>
            </a:endParaRPr>
          </a:p>
        </p:txBody>
      </p:sp>
      <p:sp>
        <p:nvSpPr>
          <p:cNvPr id="127" name="직사각형 126"/>
          <p:cNvSpPr/>
          <p:nvPr/>
        </p:nvSpPr>
        <p:spPr>
          <a:xfrm>
            <a:off x="8915460" y="1168643"/>
            <a:ext cx="115416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900" b="1" dirty="0" smtClean="0">
                <a:solidFill>
                  <a:srgbClr val="000000"/>
                </a:solidFill>
              </a:rPr>
              <a:t>15</a:t>
            </a:r>
            <a:endParaRPr lang="en-US" altLang="ko-KR" sz="900" b="1" dirty="0">
              <a:solidFill>
                <a:srgbClr val="000000"/>
              </a:solidFill>
            </a:endParaRPr>
          </a:p>
        </p:txBody>
      </p:sp>
      <p:pic>
        <p:nvPicPr>
          <p:cNvPr id="81" name="그림 8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241" y="863329"/>
            <a:ext cx="2270917" cy="5322463"/>
          </a:xfrm>
          <a:prstGeom prst="rect">
            <a:avLst/>
          </a:prstGeom>
        </p:spPr>
      </p:pic>
      <p:cxnSp>
        <p:nvCxnSpPr>
          <p:cNvPr id="82" name="직선 연결선 81"/>
          <p:cNvCxnSpPr/>
          <p:nvPr/>
        </p:nvCxnSpPr>
        <p:spPr>
          <a:xfrm>
            <a:off x="354936" y="870702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연결선 82"/>
          <p:cNvCxnSpPr/>
          <p:nvPr/>
        </p:nvCxnSpPr>
        <p:spPr>
          <a:xfrm>
            <a:off x="354936" y="1182597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연결선 83"/>
          <p:cNvCxnSpPr/>
          <p:nvPr/>
        </p:nvCxnSpPr>
        <p:spPr>
          <a:xfrm>
            <a:off x="354936" y="1462593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연결선 84"/>
          <p:cNvCxnSpPr/>
          <p:nvPr/>
        </p:nvCxnSpPr>
        <p:spPr>
          <a:xfrm>
            <a:off x="354936" y="1822871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연결선 85"/>
          <p:cNvCxnSpPr/>
          <p:nvPr/>
        </p:nvCxnSpPr>
        <p:spPr>
          <a:xfrm>
            <a:off x="354936" y="2113500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연결선 86"/>
          <p:cNvCxnSpPr/>
          <p:nvPr/>
        </p:nvCxnSpPr>
        <p:spPr>
          <a:xfrm>
            <a:off x="371605" y="5104019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직사각형 87"/>
          <p:cNvSpPr/>
          <p:nvPr/>
        </p:nvSpPr>
        <p:spPr>
          <a:xfrm>
            <a:off x="421618" y="1858693"/>
            <a:ext cx="2257788" cy="254807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111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36222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04333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72444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40555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408666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76777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544888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89" name="직사각형 88"/>
          <p:cNvSpPr/>
          <p:nvPr/>
        </p:nvSpPr>
        <p:spPr>
          <a:xfrm>
            <a:off x="439996" y="872855"/>
            <a:ext cx="2239409" cy="589738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111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36222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04333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72444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40555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408666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76777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544888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90" name="직사각형 89"/>
          <p:cNvSpPr/>
          <p:nvPr/>
        </p:nvSpPr>
        <p:spPr>
          <a:xfrm>
            <a:off x="2663288" y="904941"/>
            <a:ext cx="3417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45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91" name="직사각형 90"/>
          <p:cNvSpPr/>
          <p:nvPr/>
        </p:nvSpPr>
        <p:spPr>
          <a:xfrm>
            <a:off x="2663288" y="1209876"/>
            <a:ext cx="3417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40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92" name="직사각형 91"/>
          <p:cNvSpPr/>
          <p:nvPr/>
        </p:nvSpPr>
        <p:spPr>
          <a:xfrm>
            <a:off x="2663288" y="1885527"/>
            <a:ext cx="3417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40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93" name="직사각형 92"/>
          <p:cNvSpPr/>
          <p:nvPr/>
        </p:nvSpPr>
        <p:spPr>
          <a:xfrm>
            <a:off x="2772651" y="1055264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94" name="직사각형 93"/>
          <p:cNvSpPr/>
          <p:nvPr/>
        </p:nvSpPr>
        <p:spPr>
          <a:xfrm>
            <a:off x="2719486" y="1693512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95" name="직선 연결선 94"/>
          <p:cNvCxnSpPr/>
          <p:nvPr/>
        </p:nvCxnSpPr>
        <p:spPr>
          <a:xfrm>
            <a:off x="354936" y="1196768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연결선 95"/>
          <p:cNvCxnSpPr/>
          <p:nvPr/>
        </p:nvCxnSpPr>
        <p:spPr>
          <a:xfrm>
            <a:off x="354936" y="1847675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연결선 97"/>
          <p:cNvCxnSpPr/>
          <p:nvPr/>
        </p:nvCxnSpPr>
        <p:spPr>
          <a:xfrm>
            <a:off x="421617" y="803275"/>
            <a:ext cx="0" cy="5221288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 98"/>
          <p:cNvCxnSpPr/>
          <p:nvPr/>
        </p:nvCxnSpPr>
        <p:spPr>
          <a:xfrm>
            <a:off x="2679405" y="781050"/>
            <a:ext cx="0" cy="5176838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연결선 99"/>
          <p:cNvCxnSpPr/>
          <p:nvPr/>
        </p:nvCxnSpPr>
        <p:spPr>
          <a:xfrm>
            <a:off x="520852" y="866042"/>
            <a:ext cx="0" cy="5191858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연결선 100"/>
          <p:cNvCxnSpPr/>
          <p:nvPr/>
        </p:nvCxnSpPr>
        <p:spPr>
          <a:xfrm>
            <a:off x="2572938" y="866042"/>
            <a:ext cx="0" cy="5172808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직사각형 101"/>
          <p:cNvSpPr/>
          <p:nvPr/>
        </p:nvSpPr>
        <p:spPr>
          <a:xfrm>
            <a:off x="308691" y="5910071"/>
            <a:ext cx="3417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03" name="직사각형 102"/>
          <p:cNvSpPr/>
          <p:nvPr/>
        </p:nvSpPr>
        <p:spPr>
          <a:xfrm>
            <a:off x="2484237" y="5922771"/>
            <a:ext cx="3417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04" name="직사각형 103"/>
          <p:cNvSpPr/>
          <p:nvPr/>
        </p:nvSpPr>
        <p:spPr>
          <a:xfrm>
            <a:off x="1267052" y="5903721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290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05" name="직선 연결선 104"/>
          <p:cNvCxnSpPr/>
          <p:nvPr/>
        </p:nvCxnSpPr>
        <p:spPr>
          <a:xfrm>
            <a:off x="354936" y="3277119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연결선 105"/>
          <p:cNvCxnSpPr/>
          <p:nvPr/>
        </p:nvCxnSpPr>
        <p:spPr>
          <a:xfrm>
            <a:off x="354936" y="3538379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직사각형 106"/>
          <p:cNvSpPr/>
          <p:nvPr/>
        </p:nvSpPr>
        <p:spPr>
          <a:xfrm>
            <a:off x="421618" y="3283572"/>
            <a:ext cx="2257788" cy="254807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111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36222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04333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72444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40555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408666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76777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544888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08" name="직사각형 107"/>
          <p:cNvSpPr/>
          <p:nvPr/>
        </p:nvSpPr>
        <p:spPr>
          <a:xfrm>
            <a:off x="2663288" y="3265956"/>
            <a:ext cx="3417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40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09" name="직사각형 108"/>
          <p:cNvSpPr/>
          <p:nvPr/>
        </p:nvSpPr>
        <p:spPr>
          <a:xfrm>
            <a:off x="2719486" y="3112041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10" name="직선 연결선 109"/>
          <p:cNvCxnSpPr/>
          <p:nvPr/>
        </p:nvCxnSpPr>
        <p:spPr>
          <a:xfrm>
            <a:off x="354936" y="3285254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연결선 110"/>
          <p:cNvCxnSpPr/>
          <p:nvPr/>
        </p:nvCxnSpPr>
        <p:spPr>
          <a:xfrm>
            <a:off x="354936" y="3918543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직선 연결선 128"/>
          <p:cNvCxnSpPr/>
          <p:nvPr/>
        </p:nvCxnSpPr>
        <p:spPr>
          <a:xfrm>
            <a:off x="354936" y="4186947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직사각형 129"/>
          <p:cNvSpPr/>
          <p:nvPr/>
        </p:nvSpPr>
        <p:spPr>
          <a:xfrm>
            <a:off x="421618" y="3935315"/>
            <a:ext cx="2257788" cy="254807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111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36222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04333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72444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40555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408666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76777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544888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31" name="직사각형 130"/>
          <p:cNvSpPr/>
          <p:nvPr/>
        </p:nvSpPr>
        <p:spPr>
          <a:xfrm>
            <a:off x="2663288" y="3924049"/>
            <a:ext cx="3417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40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32" name="직사각형 131"/>
          <p:cNvSpPr/>
          <p:nvPr/>
        </p:nvSpPr>
        <p:spPr>
          <a:xfrm>
            <a:off x="2719486" y="3776484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42" name="직선 연결선 141"/>
          <p:cNvCxnSpPr/>
          <p:nvPr/>
        </p:nvCxnSpPr>
        <p:spPr>
          <a:xfrm>
            <a:off x="354936" y="3930647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직사각형 142"/>
          <p:cNvSpPr/>
          <p:nvPr/>
        </p:nvSpPr>
        <p:spPr>
          <a:xfrm>
            <a:off x="426380" y="4842572"/>
            <a:ext cx="2257788" cy="254807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111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36222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04333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72444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40555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408666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76777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544888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cxnSp>
        <p:nvCxnSpPr>
          <p:cNvPr id="145" name="직선 연결선 144"/>
          <p:cNvCxnSpPr/>
          <p:nvPr/>
        </p:nvCxnSpPr>
        <p:spPr>
          <a:xfrm>
            <a:off x="366842" y="4833141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직선 연결선 158"/>
          <p:cNvCxnSpPr/>
          <p:nvPr/>
        </p:nvCxnSpPr>
        <p:spPr>
          <a:xfrm>
            <a:off x="364460" y="4842666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직사각형 159"/>
          <p:cNvSpPr/>
          <p:nvPr/>
        </p:nvSpPr>
        <p:spPr>
          <a:xfrm>
            <a:off x="2641856" y="4819399"/>
            <a:ext cx="3417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40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61" name="직사각형 160"/>
          <p:cNvSpPr/>
          <p:nvPr/>
        </p:nvSpPr>
        <p:spPr>
          <a:xfrm>
            <a:off x="2717773" y="4678898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grpSp>
        <p:nvGrpSpPr>
          <p:cNvPr id="234" name="그룹 233"/>
          <p:cNvGrpSpPr/>
          <p:nvPr/>
        </p:nvGrpSpPr>
        <p:grpSpPr>
          <a:xfrm>
            <a:off x="3876618" y="2339715"/>
            <a:ext cx="5013905" cy="1595288"/>
            <a:chOff x="3856070" y="3340296"/>
            <a:chExt cx="5013905" cy="710670"/>
          </a:xfrm>
        </p:grpSpPr>
        <p:cxnSp>
          <p:nvCxnSpPr>
            <p:cNvPr id="235" name="직선 연결선 234"/>
            <p:cNvCxnSpPr/>
            <p:nvPr/>
          </p:nvCxnSpPr>
          <p:spPr>
            <a:xfrm>
              <a:off x="8869975" y="3340296"/>
              <a:ext cx="0" cy="71067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직선 연결선 235"/>
            <p:cNvCxnSpPr/>
            <p:nvPr/>
          </p:nvCxnSpPr>
          <p:spPr>
            <a:xfrm>
              <a:off x="8623000" y="3340296"/>
              <a:ext cx="0" cy="71067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직선 연결선 236"/>
            <p:cNvCxnSpPr/>
            <p:nvPr/>
          </p:nvCxnSpPr>
          <p:spPr>
            <a:xfrm>
              <a:off x="4097091" y="3340296"/>
              <a:ext cx="0" cy="71067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직선 연결선 237"/>
            <p:cNvCxnSpPr/>
            <p:nvPr/>
          </p:nvCxnSpPr>
          <p:spPr>
            <a:xfrm>
              <a:off x="3856070" y="3340296"/>
              <a:ext cx="0" cy="71067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9" name="직사각형 238"/>
          <p:cNvSpPr/>
          <p:nvPr/>
        </p:nvSpPr>
        <p:spPr>
          <a:xfrm>
            <a:off x="3928208" y="3908065"/>
            <a:ext cx="115416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900" b="1" dirty="0" smtClean="0">
                <a:solidFill>
                  <a:srgbClr val="000000"/>
                </a:solidFill>
              </a:rPr>
              <a:t>15</a:t>
            </a:r>
            <a:endParaRPr lang="en-US" altLang="ko-KR" sz="900" b="1" dirty="0">
              <a:solidFill>
                <a:srgbClr val="000000"/>
              </a:solidFill>
            </a:endParaRPr>
          </a:p>
        </p:txBody>
      </p:sp>
      <p:sp>
        <p:nvSpPr>
          <p:cNvPr id="240" name="직사각형 239"/>
          <p:cNvSpPr/>
          <p:nvPr/>
        </p:nvSpPr>
        <p:spPr>
          <a:xfrm>
            <a:off x="8708582" y="3908065"/>
            <a:ext cx="115416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900" b="1" dirty="0" smtClean="0">
                <a:solidFill>
                  <a:srgbClr val="000000"/>
                </a:solidFill>
              </a:rPr>
              <a:t>15</a:t>
            </a:r>
            <a:endParaRPr lang="en-US" altLang="ko-KR" sz="900" b="1" dirty="0">
              <a:solidFill>
                <a:srgbClr val="000000"/>
              </a:solidFill>
            </a:endParaRPr>
          </a:p>
        </p:txBody>
      </p:sp>
      <p:cxnSp>
        <p:nvCxnSpPr>
          <p:cNvPr id="241" name="직선 연결선 240"/>
          <p:cNvCxnSpPr/>
          <p:nvPr/>
        </p:nvCxnSpPr>
        <p:spPr>
          <a:xfrm>
            <a:off x="3787658" y="2393926"/>
            <a:ext cx="5138662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직선 연결선 241"/>
          <p:cNvCxnSpPr/>
          <p:nvPr/>
        </p:nvCxnSpPr>
        <p:spPr>
          <a:xfrm>
            <a:off x="3787658" y="2609826"/>
            <a:ext cx="5138662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직선 연결선 242"/>
          <p:cNvCxnSpPr/>
          <p:nvPr/>
        </p:nvCxnSpPr>
        <p:spPr>
          <a:xfrm>
            <a:off x="3787658" y="3095326"/>
            <a:ext cx="5138662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직선 연결선 243"/>
          <p:cNvCxnSpPr/>
          <p:nvPr/>
        </p:nvCxnSpPr>
        <p:spPr>
          <a:xfrm>
            <a:off x="3787658" y="3213669"/>
            <a:ext cx="5138662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직선 연결선 244"/>
          <p:cNvCxnSpPr/>
          <p:nvPr/>
        </p:nvCxnSpPr>
        <p:spPr>
          <a:xfrm>
            <a:off x="3801857" y="3464362"/>
            <a:ext cx="5138662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직선 연결선 245"/>
          <p:cNvCxnSpPr/>
          <p:nvPr/>
        </p:nvCxnSpPr>
        <p:spPr>
          <a:xfrm>
            <a:off x="3787658" y="3696147"/>
            <a:ext cx="5138662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7" name="직사각형 246"/>
          <p:cNvSpPr/>
          <p:nvPr/>
        </p:nvSpPr>
        <p:spPr>
          <a:xfrm>
            <a:off x="8936008" y="2432026"/>
            <a:ext cx="115416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900" b="1" dirty="0" smtClean="0">
                <a:solidFill>
                  <a:srgbClr val="000000"/>
                </a:solidFill>
              </a:rPr>
              <a:t>15</a:t>
            </a:r>
            <a:endParaRPr lang="en-US" altLang="ko-KR" sz="900" b="1" dirty="0">
              <a:solidFill>
                <a:srgbClr val="000000"/>
              </a:solidFill>
            </a:endParaRPr>
          </a:p>
        </p:txBody>
      </p:sp>
      <p:sp>
        <p:nvSpPr>
          <p:cNvPr id="248" name="직사각형 247"/>
          <p:cNvSpPr/>
          <p:nvPr/>
        </p:nvSpPr>
        <p:spPr>
          <a:xfrm>
            <a:off x="8936008" y="2796274"/>
            <a:ext cx="115416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900" b="1" dirty="0" smtClean="0">
                <a:solidFill>
                  <a:srgbClr val="000000"/>
                </a:solidFill>
              </a:rPr>
              <a:t>30</a:t>
            </a:r>
            <a:endParaRPr lang="en-US" altLang="ko-KR" sz="900" b="1" dirty="0">
              <a:solidFill>
                <a:srgbClr val="000000"/>
              </a:solidFill>
            </a:endParaRPr>
          </a:p>
        </p:txBody>
      </p:sp>
      <p:sp>
        <p:nvSpPr>
          <p:cNvPr id="249" name="직사각형 248"/>
          <p:cNvSpPr/>
          <p:nvPr/>
        </p:nvSpPr>
        <p:spPr>
          <a:xfrm>
            <a:off x="8936008" y="3100322"/>
            <a:ext cx="115416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900" b="1" dirty="0" smtClean="0">
                <a:solidFill>
                  <a:srgbClr val="000000"/>
                </a:solidFill>
              </a:rPr>
              <a:t>15</a:t>
            </a:r>
            <a:endParaRPr lang="en-US" altLang="ko-KR" sz="900" b="1" dirty="0">
              <a:solidFill>
                <a:srgbClr val="000000"/>
              </a:solidFill>
            </a:endParaRPr>
          </a:p>
        </p:txBody>
      </p:sp>
      <p:sp>
        <p:nvSpPr>
          <p:cNvPr id="250" name="직사각형 249"/>
          <p:cNvSpPr/>
          <p:nvPr/>
        </p:nvSpPr>
        <p:spPr>
          <a:xfrm>
            <a:off x="8936008" y="3544290"/>
            <a:ext cx="115416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900" b="1" dirty="0" smtClean="0">
                <a:solidFill>
                  <a:srgbClr val="000000"/>
                </a:solidFill>
              </a:rPr>
              <a:t>15</a:t>
            </a:r>
            <a:endParaRPr lang="en-US" altLang="ko-KR" sz="900" b="1" dirty="0">
              <a:solidFill>
                <a:srgbClr val="000000"/>
              </a:solidFill>
            </a:endParaRPr>
          </a:p>
        </p:txBody>
      </p:sp>
      <p:sp>
        <p:nvSpPr>
          <p:cNvPr id="251" name="직사각형 250"/>
          <p:cNvSpPr/>
          <p:nvPr/>
        </p:nvSpPr>
        <p:spPr>
          <a:xfrm>
            <a:off x="8936008" y="3329880"/>
            <a:ext cx="115416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900" b="1" dirty="0" smtClean="0">
                <a:solidFill>
                  <a:srgbClr val="000000"/>
                </a:solidFill>
              </a:rPr>
              <a:t>13</a:t>
            </a:r>
            <a:endParaRPr lang="en-US" altLang="ko-KR" sz="900" b="1" dirty="0">
              <a:solidFill>
                <a:srgbClr val="000000"/>
              </a:solidFill>
            </a:endParaRPr>
          </a:p>
        </p:txBody>
      </p:sp>
      <p:sp>
        <p:nvSpPr>
          <p:cNvPr id="252" name="Oval 114"/>
          <p:cNvSpPr>
            <a:spLocks noChangeArrowheads="1"/>
          </p:cNvSpPr>
          <p:nvPr/>
        </p:nvSpPr>
        <p:spPr bwMode="auto">
          <a:xfrm>
            <a:off x="4069344" y="3319899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1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253" name="Oval 114"/>
          <p:cNvSpPr>
            <a:spLocks noChangeArrowheads="1"/>
          </p:cNvSpPr>
          <p:nvPr/>
        </p:nvSpPr>
        <p:spPr bwMode="auto">
          <a:xfrm>
            <a:off x="7209889" y="2552551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>
                <a:solidFill>
                  <a:schemeClr val="bg1"/>
                </a:solidFill>
                <a:latin typeface="Arial" charset="0"/>
              </a:rPr>
              <a:t>A</a:t>
            </a:r>
          </a:p>
        </p:txBody>
      </p:sp>
      <p:sp>
        <p:nvSpPr>
          <p:cNvPr id="254" name="Oval 114"/>
          <p:cNvSpPr>
            <a:spLocks noChangeArrowheads="1"/>
          </p:cNvSpPr>
          <p:nvPr/>
        </p:nvSpPr>
        <p:spPr bwMode="auto">
          <a:xfrm>
            <a:off x="8057599" y="2713134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3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256" name="Oval 114"/>
          <p:cNvSpPr>
            <a:spLocks noChangeArrowheads="1"/>
          </p:cNvSpPr>
          <p:nvPr/>
        </p:nvSpPr>
        <p:spPr bwMode="auto">
          <a:xfrm>
            <a:off x="4036809" y="2598995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3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257" name="직사각형 256"/>
          <p:cNvSpPr/>
          <p:nvPr/>
        </p:nvSpPr>
        <p:spPr>
          <a:xfrm>
            <a:off x="4118225" y="2728903"/>
            <a:ext cx="1450368" cy="250604"/>
          </a:xfrm>
          <a:prstGeom prst="rect">
            <a:avLst/>
          </a:prstGeom>
          <a:solidFill>
            <a:schemeClr val="accent1">
              <a:alpha val="66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1"/>
              </a:solidFill>
            </a:endParaRPr>
          </a:p>
        </p:txBody>
      </p:sp>
      <p:sp>
        <p:nvSpPr>
          <p:cNvPr id="128" name="직사각형 127"/>
          <p:cNvSpPr/>
          <p:nvPr/>
        </p:nvSpPr>
        <p:spPr>
          <a:xfrm>
            <a:off x="1358736" y="611542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360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6982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History</a:t>
            </a:r>
            <a:endParaRPr lang="ko-KR" altLang="en-US" dirty="0"/>
          </a:p>
        </p:txBody>
      </p:sp>
      <p:graphicFrame>
        <p:nvGraphicFramePr>
          <p:cNvPr id="5" name="Group 13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2498469"/>
              </p:ext>
            </p:extLst>
          </p:nvPr>
        </p:nvGraphicFramePr>
        <p:xfrm>
          <a:off x="600181" y="664050"/>
          <a:ext cx="11616957" cy="2771001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1212544"/>
                <a:gridCol w="749690"/>
                <a:gridCol w="8052166"/>
                <a:gridCol w="1602557"/>
              </a:tblGrid>
              <a:tr h="432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sym typeface="Wingdings 3" pitchFamily="18" charset="2"/>
                        </a:rPr>
                        <a:t>Date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Calibri" pitchFamily="34" charset="0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T="45738" marB="45738" anchor="ctr" horzOverflow="overflow"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sym typeface="Wingdings 3" pitchFamily="18" charset="2"/>
                        </a:rPr>
                        <a:t>Ver.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Calibri" pitchFamily="34" charset="0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T="45738" marB="45738" anchor="ctr" horzOverflow="overflow"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sym typeface="Wingdings 3" pitchFamily="18" charset="2"/>
                        </a:rPr>
                        <a:t>History 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Calibri" pitchFamily="34" charset="0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T="45738" marB="45738" anchor="ctr" horzOverflow="overflow"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sym typeface="Wingdings 3" pitchFamily="18" charset="2"/>
                        </a:rPr>
                        <a:t>Page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Calibri" pitchFamily="34" charset="0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T="45738" marB="45738" anchor="ctr" horzOverflow="overflow"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5988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Wingdings 3" pitchFamily="18" charset="2"/>
                        </a:rPr>
                        <a:t>2016.10.17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T="45738" marB="45738" horzOverflow="overflow"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sym typeface="Wingdings 3" pitchFamily="18" charset="2"/>
                        </a:rPr>
                        <a:t>0.0.1</a:t>
                      </a:r>
                    </a:p>
                  </a:txBody>
                  <a:tcPr marT="45738" marB="45738" horzOverflow="overflow"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ü"/>
                        <a:tabLst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  <a:sym typeface="Wingdings 3" pitchFamily="18" charset="2"/>
                        </a:rPr>
                        <a:t>최초 작성</a:t>
                      </a:r>
                      <a:endParaRPr kumimoji="1" lang="ko-KR" altLang="en-US" sz="1000" b="0" i="0" u="sng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  <a:sym typeface="Wingdings 3" pitchFamily="18" charset="2"/>
                      </a:endParaRPr>
                    </a:p>
                  </a:txBody>
                  <a:tcPr marT="45738" marB="45738" horzOverflow="overflow"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Wingdings 3" pitchFamily="18" charset="2"/>
                        </a:rPr>
                        <a:t>전체</a:t>
                      </a: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T="45738" marB="45738" anchor="ctr" horzOverflow="overflow"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988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Wingdings 3" pitchFamily="18" charset="2"/>
                        </a:rPr>
                        <a:t>2016.10.20</a:t>
                      </a:r>
                    </a:p>
                  </a:txBody>
                  <a:tcPr marT="45738" marB="45738" horzOverflow="overflow"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sym typeface="Wingdings 3" pitchFamily="18" charset="2"/>
                        </a:rPr>
                        <a:t>0.0.2</a:t>
                      </a:r>
                    </a:p>
                  </a:txBody>
                  <a:tcPr marT="45738" marB="45738" horzOverflow="overflow"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ü"/>
                        <a:tabLst/>
                      </a:pPr>
                      <a:r>
                        <a:rPr kumimoji="1" lang="en-US" altLang="ko-KR" sz="1000" b="0" i="0" u="sng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  <a:sym typeface="Wingdings 3" pitchFamily="18" charset="2"/>
                        </a:rPr>
                        <a:t>4</a:t>
                      </a:r>
                      <a:r>
                        <a:rPr kumimoji="1" lang="ko-KR" altLang="en-US" sz="1000" b="0" i="0" u="sng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  <a:sym typeface="Wingdings 3" pitchFamily="18" charset="2"/>
                        </a:rPr>
                        <a:t>페이지 음성검색 추가</a:t>
                      </a:r>
                    </a:p>
                  </a:txBody>
                  <a:tcPr marT="45738" marB="45738" horzOverflow="overflow"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Wingdings 3" pitchFamily="18" charset="2"/>
                        </a:rPr>
                        <a:t>4</a:t>
                      </a: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T="45738" marB="45738" anchor="ctr" horzOverflow="overflow"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988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Wingdings 3" pitchFamily="18" charset="2"/>
                        </a:rPr>
                        <a:t>2016.10.25</a:t>
                      </a:r>
                    </a:p>
                  </a:txBody>
                  <a:tcPr marT="45738" marB="45738" horzOverflow="overflow"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sym typeface="Wingdings 3" pitchFamily="18" charset="2"/>
                        </a:rPr>
                        <a:t>0.0.3</a:t>
                      </a:r>
                    </a:p>
                  </a:txBody>
                  <a:tcPr marT="45738" marB="45738" horzOverflow="overflow"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ü"/>
                        <a:tabLst/>
                      </a:pPr>
                      <a:r>
                        <a:rPr kumimoji="1" lang="en-US" altLang="ko-KR" sz="1000" b="0" i="0" u="sng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  <a:sym typeface="Wingdings 3" pitchFamily="18" charset="2"/>
                        </a:rPr>
                        <a:t>Native </a:t>
                      </a:r>
                      <a:r>
                        <a:rPr kumimoji="1" lang="ko-KR" altLang="en-US" sz="1000" b="0" i="0" u="sng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  <a:sym typeface="Wingdings 3" pitchFamily="18" charset="2"/>
                        </a:rPr>
                        <a:t>영역 가이드 추가</a:t>
                      </a:r>
                    </a:p>
                  </a:txBody>
                  <a:tcPr marT="45738" marB="45738" horzOverflow="overflow"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T="45738" marB="45738" anchor="ctr" horzOverflow="overflow"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988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Wingdings 3" pitchFamily="18" charset="2"/>
                        </a:rPr>
                        <a:t>2016.11.16</a:t>
                      </a:r>
                    </a:p>
                  </a:txBody>
                  <a:tcPr marT="45738" marB="45738" horzOverflow="overflow"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sym typeface="Wingdings 3" pitchFamily="18" charset="2"/>
                        </a:rPr>
                        <a:t>0.1</a:t>
                      </a:r>
                    </a:p>
                  </a:txBody>
                  <a:tcPr marT="45738" marB="45738" horzOverflow="overflow"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ü"/>
                        <a:tabLst/>
                        <a:defRPr/>
                      </a:pPr>
                      <a:r>
                        <a:rPr kumimoji="1" lang="en-US" altLang="ko-KR" sz="1000" b="0" i="0" u="sng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  <a:sym typeface="Wingdings 3" pitchFamily="18" charset="2"/>
                        </a:rPr>
                        <a:t>Native </a:t>
                      </a:r>
                      <a:r>
                        <a:rPr kumimoji="1" lang="ko-KR" altLang="en-US" sz="1000" b="0" i="0" u="sng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  <a:sym typeface="Wingdings 3" pitchFamily="18" charset="2"/>
                        </a:rPr>
                        <a:t>영역 가이드 추가 </a:t>
                      </a:r>
                      <a:r>
                        <a:rPr kumimoji="1" lang="en-US" altLang="ko-KR" sz="1000" b="0" i="0" u="sng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  <a:sym typeface="Wingdings 3" pitchFamily="18" charset="2"/>
                        </a:rPr>
                        <a:t>– </a:t>
                      </a:r>
                      <a:r>
                        <a:rPr kumimoji="1" lang="ko-KR" altLang="en-US" sz="1000" b="0" i="0" u="sng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  <a:sym typeface="Wingdings 3" pitchFamily="18" charset="2"/>
                        </a:rPr>
                        <a:t>화면 </a:t>
                      </a:r>
                      <a:r>
                        <a:rPr kumimoji="1" lang="ko-KR" altLang="en-US" sz="1000" b="0" i="0" u="sng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  <a:sym typeface="Wingdings 3" pitchFamily="18" charset="2"/>
                        </a:rPr>
                        <a:t>스크롤시</a:t>
                      </a:r>
                      <a:r>
                        <a:rPr kumimoji="1" lang="ko-KR" altLang="en-US" sz="1000" b="0" i="0" u="sng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  <a:sym typeface="Wingdings 3" pitchFamily="18" charset="2"/>
                        </a:rPr>
                        <a:t> </a:t>
                      </a:r>
                      <a:r>
                        <a:rPr kumimoji="1" lang="en-US" altLang="ko-KR" sz="1000" b="0" i="0" u="sng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  <a:sym typeface="Wingdings 3" pitchFamily="18" charset="2"/>
                        </a:rPr>
                        <a:t>GNB </a:t>
                      </a:r>
                      <a:r>
                        <a:rPr kumimoji="1" lang="ko-KR" altLang="en-US" sz="1000" b="0" i="0" u="sng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  <a:sym typeface="Wingdings 3" pitchFamily="18" charset="2"/>
                        </a:rPr>
                        <a:t>가이드</a:t>
                      </a:r>
                    </a:p>
                  </a:txBody>
                  <a:tcPr marT="45738" marB="45738" horzOverflow="overflow"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Wingdings 3" pitchFamily="18" charset="2"/>
                        </a:rPr>
                        <a:t>4</a:t>
                      </a: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T="45738" marB="45738" anchor="ctr" horzOverflow="overflow"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988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T="45738" marB="45738" horzOverflow="overflow"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sym typeface="Wingdings 3" pitchFamily="18" charset="2"/>
                      </a:endParaRPr>
                    </a:p>
                  </a:txBody>
                  <a:tcPr marT="45738" marB="45738" horzOverflow="overflow"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ü"/>
                        <a:tabLst/>
                        <a:defRPr/>
                      </a:pPr>
                      <a:r>
                        <a:rPr kumimoji="1" lang="en-US" altLang="ko-KR" sz="1000" b="0" i="0" u="sng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  <a:sym typeface="Wingdings 3" pitchFamily="18" charset="2"/>
                        </a:rPr>
                        <a:t>Native </a:t>
                      </a:r>
                      <a:r>
                        <a:rPr kumimoji="1" lang="ko-KR" altLang="en-US" sz="1000" b="0" i="0" u="sng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  <a:sym typeface="Wingdings 3" pitchFamily="18" charset="2"/>
                        </a:rPr>
                        <a:t>영역 가이드 추가 </a:t>
                      </a:r>
                      <a:r>
                        <a:rPr kumimoji="1" lang="en-US" altLang="ko-KR" sz="1000" b="0" i="0" u="sng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  <a:sym typeface="Wingdings 3" pitchFamily="18" charset="2"/>
                        </a:rPr>
                        <a:t>– </a:t>
                      </a:r>
                      <a:r>
                        <a:rPr kumimoji="1" lang="ko-KR" altLang="en-US" sz="1000" b="0" i="0" u="sng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  <a:sym typeface="Wingdings 3" pitchFamily="18" charset="2"/>
                        </a:rPr>
                        <a:t>대중소세</a:t>
                      </a:r>
                      <a:r>
                        <a:rPr kumimoji="1" lang="ko-KR" altLang="en-US" sz="1000" b="0" i="0" u="sng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  <a:sym typeface="Wingdings 3" pitchFamily="18" charset="2"/>
                        </a:rPr>
                        <a:t> 로케이션 영역 추가</a:t>
                      </a:r>
                    </a:p>
                  </a:txBody>
                  <a:tcPr marT="45738" marB="45738" horzOverflow="overflow"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Wingdings 3" pitchFamily="18" charset="2"/>
                        </a:rPr>
                        <a:t>10</a:t>
                      </a: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T="45738" marB="45738" anchor="ctr" horzOverflow="overflow"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988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Wingdings 3" pitchFamily="18" charset="2"/>
                        </a:rPr>
                        <a:t>2016.11.23</a:t>
                      </a:r>
                    </a:p>
                  </a:txBody>
                  <a:tcPr marT="45738" marB="45738" horzOverflow="overflow"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sym typeface="Wingdings 3" pitchFamily="18" charset="2"/>
                        </a:rPr>
                        <a:t>0.3</a:t>
                      </a:r>
                    </a:p>
                  </a:txBody>
                  <a:tcPr marT="45738" marB="45738" horzOverflow="overflow"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ü"/>
                        <a:tabLst/>
                      </a:pPr>
                      <a:r>
                        <a:rPr kumimoji="1" lang="ko-KR" altLang="en-US" sz="1000" b="0" i="0" u="sng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  <a:sym typeface="Wingdings 3" pitchFamily="18" charset="2"/>
                        </a:rPr>
                        <a:t>하단 </a:t>
                      </a:r>
                      <a:r>
                        <a:rPr kumimoji="1" lang="en-US" altLang="ko-KR" sz="1000" b="0" i="0" u="sng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  <a:sym typeface="Wingdings 3" pitchFamily="18" charset="2"/>
                        </a:rPr>
                        <a:t>gnb</a:t>
                      </a:r>
                      <a:r>
                        <a:rPr kumimoji="1" lang="en-US" altLang="ko-KR" sz="1000" b="0" i="0" u="sng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  <a:sym typeface="Wingdings 3" pitchFamily="18" charset="2"/>
                        </a:rPr>
                        <a:t> </a:t>
                      </a:r>
                      <a:r>
                        <a:rPr kumimoji="1" lang="ko-KR" altLang="en-US" sz="1000" b="0" i="0" u="sng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  <a:sym typeface="Wingdings 3" pitchFamily="18" charset="2"/>
                        </a:rPr>
                        <a:t>영역 추가</a:t>
                      </a:r>
                      <a:endParaRPr kumimoji="1" lang="en-US" altLang="ko-KR" sz="1000" b="0" i="0" u="sng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  <a:sym typeface="Wingdings 3" pitchFamily="18" charset="2"/>
                      </a:endParaRPr>
                    </a:p>
                  </a:txBody>
                  <a:tcPr marT="45738" marB="45738" horzOverflow="overflow"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Wingdings 3" pitchFamily="18" charset="2"/>
                        </a:rPr>
                        <a:t>22~24</a:t>
                      </a: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T="45738" marB="45738" anchor="ctr" horzOverflow="overflow"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988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Wingdings 3" pitchFamily="18" charset="2"/>
                        </a:rPr>
                        <a:t>2016.11.28</a:t>
                      </a:r>
                    </a:p>
                  </a:txBody>
                  <a:tcPr marT="45738" marB="45738" horzOverflow="overflow"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sym typeface="Wingdings 3" pitchFamily="18" charset="2"/>
                        </a:rPr>
                        <a:t>0.7</a:t>
                      </a:r>
                    </a:p>
                  </a:txBody>
                  <a:tcPr marT="45738" marB="45738" horzOverflow="overflow"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ü"/>
                        <a:tabLst/>
                      </a:pPr>
                      <a:r>
                        <a:rPr kumimoji="1" lang="ko-KR" altLang="en-US" sz="1000" b="0" i="0" u="sng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  <a:sym typeface="Wingdings 3" pitchFamily="18" charset="2"/>
                        </a:rPr>
                        <a:t>동영상 플레이 추가</a:t>
                      </a:r>
                      <a:endParaRPr kumimoji="1" lang="en-US" altLang="ko-KR" sz="1000" b="0" i="0" u="sng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  <a:sym typeface="Wingdings 3" pitchFamily="18" charset="2"/>
                      </a:endParaRPr>
                    </a:p>
                  </a:txBody>
                  <a:tcPr marT="45738" marB="45738" horzOverflow="overflow"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Wingdings 3" pitchFamily="18" charset="2"/>
                        </a:rPr>
                        <a:t>26</a:t>
                      </a:r>
                    </a:p>
                  </a:txBody>
                  <a:tcPr marT="45738" marB="45738" anchor="ctr" horzOverflow="overflow"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988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Wingdings 3" pitchFamily="18" charset="2"/>
                        </a:rPr>
                        <a:t>2016.11.29</a:t>
                      </a:r>
                    </a:p>
                  </a:txBody>
                  <a:tcPr marT="45738" marB="45738" horzOverflow="overflow"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sym typeface="Wingdings 3" pitchFamily="18" charset="2"/>
                        </a:rPr>
                        <a:t>0.8</a:t>
                      </a:r>
                    </a:p>
                  </a:txBody>
                  <a:tcPr marT="45738" marB="45738" horzOverflow="overflow"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ü"/>
                        <a:tabLst/>
                      </a:pPr>
                      <a:r>
                        <a:rPr kumimoji="1" lang="ko-KR" altLang="en-US" sz="1000" b="0" i="0" u="sng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  <a:sym typeface="Wingdings 3" pitchFamily="18" charset="2"/>
                        </a:rPr>
                        <a:t>전체팝업 추가</a:t>
                      </a:r>
                      <a:endParaRPr kumimoji="1" lang="en-US" altLang="ko-KR" sz="1000" b="0" i="0" u="sng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  <a:sym typeface="Wingdings 3" pitchFamily="18" charset="2"/>
                      </a:endParaRPr>
                    </a:p>
                  </a:txBody>
                  <a:tcPr marT="45738" marB="45738" horzOverflow="overflow"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Wingdings 3" pitchFamily="18" charset="2"/>
                        </a:rPr>
                        <a:t>27</a:t>
                      </a:r>
                    </a:p>
                  </a:txBody>
                  <a:tcPr marT="45738" marB="45738" anchor="ctr" horzOverflow="overflow"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988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Wingdings 3" pitchFamily="18" charset="2"/>
                        </a:rPr>
                        <a:t>2016.12.01</a:t>
                      </a:r>
                    </a:p>
                  </a:txBody>
                  <a:tcPr marT="45738" marB="45738" horzOverflow="overflow"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sym typeface="Wingdings 3" pitchFamily="18" charset="2"/>
                        </a:rPr>
                        <a:t>0.9</a:t>
                      </a:r>
                    </a:p>
                  </a:txBody>
                  <a:tcPr marT="45738" marB="45738" horzOverflow="overflow"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ü"/>
                        <a:tabLst/>
                      </a:pPr>
                      <a:r>
                        <a:rPr kumimoji="1" lang="ko-KR" altLang="en-US" sz="1000" b="0" i="0" u="sng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  <a:sym typeface="Wingdings 3" pitchFamily="18" charset="2"/>
                        </a:rPr>
                        <a:t>공통 </a:t>
                      </a:r>
                      <a:r>
                        <a:rPr kumimoji="1" lang="en-US" altLang="ko-KR" sz="1000" b="0" i="0" u="sng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  <a:sym typeface="Wingdings 3" pitchFamily="18" charset="2"/>
                        </a:rPr>
                        <a:t>footer / </a:t>
                      </a:r>
                      <a:r>
                        <a:rPr kumimoji="1" lang="ko-KR" altLang="en-US" sz="1000" b="0" i="0" u="sng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  <a:sym typeface="Wingdings 3" pitchFamily="18" charset="2"/>
                        </a:rPr>
                        <a:t>제휴 </a:t>
                      </a:r>
                      <a:r>
                        <a:rPr kumimoji="1" lang="en-US" altLang="ko-KR" sz="1000" b="0" i="0" u="sng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  <a:sym typeface="Wingdings 3" pitchFamily="18" charset="2"/>
                        </a:rPr>
                        <a:t>AD</a:t>
                      </a:r>
                    </a:p>
                  </a:txBody>
                  <a:tcPr marT="45738" marB="45738" horzOverflow="overflow"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Wingdings 3" pitchFamily="18" charset="2"/>
                        </a:rPr>
                        <a:t>28~29</a:t>
                      </a:r>
                    </a:p>
                  </a:txBody>
                  <a:tcPr marT="45738" marB="45738" anchor="ctr" horzOverflow="overflow"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75469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그림 16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7895" y="990165"/>
            <a:ext cx="5001428" cy="828362"/>
          </a:xfrm>
          <a:prstGeom prst="rect">
            <a:avLst/>
          </a:prstGeom>
        </p:spPr>
      </p:pic>
      <p:cxnSp>
        <p:nvCxnSpPr>
          <p:cNvPr id="208" name="직선 연결선 207"/>
          <p:cNvCxnSpPr/>
          <p:nvPr/>
        </p:nvCxnSpPr>
        <p:spPr>
          <a:xfrm>
            <a:off x="3744849" y="1176439"/>
            <a:ext cx="5138662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직선 연결선 208"/>
          <p:cNvCxnSpPr/>
          <p:nvPr/>
        </p:nvCxnSpPr>
        <p:spPr>
          <a:xfrm>
            <a:off x="3744849" y="1041163"/>
            <a:ext cx="5138662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직선 연결선 211"/>
          <p:cNvCxnSpPr/>
          <p:nvPr/>
        </p:nvCxnSpPr>
        <p:spPr>
          <a:xfrm>
            <a:off x="4077080" y="928560"/>
            <a:ext cx="0" cy="927638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직선 연결선 204"/>
          <p:cNvCxnSpPr/>
          <p:nvPr/>
        </p:nvCxnSpPr>
        <p:spPr>
          <a:xfrm>
            <a:off x="3744849" y="1796313"/>
            <a:ext cx="5138662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직선 연결선 206"/>
          <p:cNvCxnSpPr/>
          <p:nvPr/>
        </p:nvCxnSpPr>
        <p:spPr>
          <a:xfrm>
            <a:off x="3744849" y="1630214"/>
            <a:ext cx="5138662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764170" y="179258"/>
            <a:ext cx="3382527" cy="263909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lIns="0" rIns="0" rtlCol="0" anchor="ctr">
            <a:noAutofit/>
          </a:bodyPr>
          <a:lstStyle/>
          <a:p>
            <a:r>
              <a:rPr lang="en-US" altLang="ko-KR" sz="1000" dirty="0">
                <a:latin typeface="+mn-ea"/>
              </a:rPr>
              <a:t>10_</a:t>
            </a:r>
            <a:r>
              <a:rPr lang="ko-KR" altLang="en-US" sz="1000" dirty="0">
                <a:latin typeface="+mn-ea"/>
              </a:rPr>
              <a:t>설정</a:t>
            </a:r>
            <a:r>
              <a:rPr lang="en-US" altLang="ko-KR" sz="1000" dirty="0">
                <a:latin typeface="+mn-ea"/>
              </a:rPr>
              <a:t>_</a:t>
            </a:r>
            <a:r>
              <a:rPr lang="en-US" altLang="ko-KR" sz="1000" dirty="0" smtClean="0">
                <a:latin typeface="+mn-ea"/>
              </a:rPr>
              <a:t>01</a:t>
            </a:r>
            <a:r>
              <a:rPr lang="en-US" altLang="ko-KR" sz="1000" dirty="0">
                <a:latin typeface="+mn-ea"/>
              </a:rPr>
              <a:t>.psd</a:t>
            </a:r>
          </a:p>
        </p:txBody>
      </p:sp>
      <p:graphicFrame>
        <p:nvGraphicFramePr>
          <p:cNvPr id="46" name="Group 229"/>
          <p:cNvGraphicFramePr>
            <a:graphicFrameLocks noGrp="1"/>
          </p:cNvGraphicFramePr>
          <p:nvPr>
            <p:extLst/>
          </p:nvPr>
        </p:nvGraphicFramePr>
        <p:xfrm>
          <a:off x="247222" y="6796473"/>
          <a:ext cx="9367747" cy="1507581"/>
        </p:xfrm>
        <a:graphic>
          <a:graphicData uri="http://schemas.openxmlformats.org/drawingml/2006/table">
            <a:tbl>
              <a:tblPr/>
              <a:tblGrid>
                <a:gridCol w="412215"/>
                <a:gridCol w="752916"/>
                <a:gridCol w="938112"/>
                <a:gridCol w="1381563"/>
                <a:gridCol w="2126512"/>
                <a:gridCol w="2254102"/>
                <a:gridCol w="1502327"/>
              </a:tblGrid>
              <a:tr h="281123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No.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Contents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Size (w x h)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파일명</a:t>
                      </a: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/Color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Source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비고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정렬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00830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A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Btn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180x60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Bg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 color : #FFF</a:t>
                      </a:r>
                    </a:p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Storke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 : 1px, #</a:t>
                      </a:r>
                      <a:r>
                        <a:rPr kumimoji="1" lang="en-US" altLang="ko-KR" sz="9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bbb</a:t>
                      </a:r>
                      <a:endParaRPr kumimoji="1" lang="en-US" altLang="ko-KR" sz="9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dirty="0" smtClean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Right/Middle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D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7" name="표 96"/>
          <p:cNvGraphicFramePr>
            <a:graphicFrameLocks noGrp="1"/>
          </p:cNvGraphicFramePr>
          <p:nvPr>
            <p:extLst/>
          </p:nvPr>
        </p:nvGraphicFramePr>
        <p:xfrm>
          <a:off x="9931400" y="569135"/>
          <a:ext cx="2694672" cy="14119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/>
                <a:gridCol w="471613"/>
                <a:gridCol w="414670"/>
                <a:gridCol w="680484"/>
                <a:gridCol w="919625"/>
              </a:tblGrid>
              <a:tr h="2689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font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size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color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align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1</a:t>
                      </a:r>
                      <a:endParaRPr lang="ko-KR" altLang="en-US" sz="1000" b="1" kern="1200" baseline="0" dirty="0" smtClean="0">
                        <a:solidFill>
                          <a:srgbClr val="0070C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Regular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13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#666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</a:rPr>
                        <a:t>Left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  <a:sym typeface="Gill Sans" pitchFamily="34" charset="0"/>
                        </a:rPr>
                        <a:t>2</a:t>
                      </a:r>
                      <a:endParaRPr lang="ko-KR" altLang="en-US" sz="900" b="1" kern="1200" baseline="0" dirty="0" smtClean="0">
                        <a:solidFill>
                          <a:srgbClr val="0070C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Regular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12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#666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</a:rPr>
                        <a:t>Right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  <a:sym typeface="Gill Sans" pitchFamily="34" charset="0"/>
                        </a:rPr>
                        <a:t>3</a:t>
                      </a:r>
                      <a:endParaRPr lang="ko-KR" altLang="en-US" sz="900" b="1" kern="1200" baseline="0" dirty="0" smtClean="0">
                        <a:solidFill>
                          <a:srgbClr val="0070C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Regular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13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#333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</a:rPr>
                        <a:t>Center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  <a:sym typeface="Gill Sans" pitchFamily="34" charset="0"/>
                        </a:rPr>
                        <a:t>4</a:t>
                      </a:r>
                      <a:endParaRPr lang="ko-KR" altLang="en-US" sz="900" b="1" kern="1200" baseline="0" dirty="0" smtClean="0">
                        <a:solidFill>
                          <a:srgbClr val="0070C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0070C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5</a:t>
                      </a:r>
                      <a:endParaRPr lang="ko-KR" altLang="en-US" sz="900" b="1" kern="1200" baseline="0" dirty="0" smtClean="0">
                        <a:solidFill>
                          <a:srgbClr val="0070C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0070C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206" name="그림 20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3709" y="7172134"/>
            <a:ext cx="641706" cy="213902"/>
          </a:xfrm>
          <a:prstGeom prst="rect">
            <a:avLst/>
          </a:prstGeom>
        </p:spPr>
      </p:pic>
      <p:pic>
        <p:nvPicPr>
          <p:cNvPr id="128" name="그림 1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3805" y="2175373"/>
            <a:ext cx="5006170" cy="1814737"/>
          </a:xfrm>
          <a:prstGeom prst="rect">
            <a:avLst/>
          </a:prstGeom>
        </p:spPr>
      </p:pic>
      <p:grpSp>
        <p:nvGrpSpPr>
          <p:cNvPr id="5" name="그룹 4"/>
          <p:cNvGrpSpPr/>
          <p:nvPr/>
        </p:nvGrpSpPr>
        <p:grpSpPr>
          <a:xfrm>
            <a:off x="3856070" y="2206150"/>
            <a:ext cx="5013905" cy="1905875"/>
            <a:chOff x="3856070" y="3340296"/>
            <a:chExt cx="5013905" cy="710670"/>
          </a:xfrm>
        </p:grpSpPr>
        <p:cxnSp>
          <p:nvCxnSpPr>
            <p:cNvPr id="133" name="직선 연결선 132"/>
            <p:cNvCxnSpPr/>
            <p:nvPr/>
          </p:nvCxnSpPr>
          <p:spPr>
            <a:xfrm>
              <a:off x="8869975" y="3340296"/>
              <a:ext cx="0" cy="71067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직선 연결선 133"/>
            <p:cNvCxnSpPr/>
            <p:nvPr/>
          </p:nvCxnSpPr>
          <p:spPr>
            <a:xfrm>
              <a:off x="8623000" y="3340296"/>
              <a:ext cx="0" cy="71067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직선 연결선 134"/>
            <p:cNvCxnSpPr/>
            <p:nvPr/>
          </p:nvCxnSpPr>
          <p:spPr>
            <a:xfrm>
              <a:off x="4097091" y="3340296"/>
              <a:ext cx="0" cy="71067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직선 연결선 135"/>
            <p:cNvCxnSpPr/>
            <p:nvPr/>
          </p:nvCxnSpPr>
          <p:spPr>
            <a:xfrm>
              <a:off x="3856070" y="3340296"/>
              <a:ext cx="0" cy="71067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7" name="직사각형 136"/>
          <p:cNvSpPr/>
          <p:nvPr/>
        </p:nvSpPr>
        <p:spPr>
          <a:xfrm>
            <a:off x="3907660" y="4113548"/>
            <a:ext cx="115416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900" b="1" dirty="0" smtClean="0">
                <a:solidFill>
                  <a:srgbClr val="000000"/>
                </a:solidFill>
              </a:rPr>
              <a:t>15</a:t>
            </a:r>
            <a:endParaRPr lang="en-US" altLang="ko-KR" sz="900" b="1" dirty="0">
              <a:solidFill>
                <a:srgbClr val="000000"/>
              </a:solidFill>
            </a:endParaRPr>
          </a:p>
        </p:txBody>
      </p:sp>
      <p:sp>
        <p:nvSpPr>
          <p:cNvPr id="138" name="직사각형 137"/>
          <p:cNvSpPr/>
          <p:nvPr/>
        </p:nvSpPr>
        <p:spPr>
          <a:xfrm>
            <a:off x="8688034" y="4113548"/>
            <a:ext cx="115416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900" b="1" dirty="0" smtClean="0">
                <a:solidFill>
                  <a:srgbClr val="000000"/>
                </a:solidFill>
              </a:rPr>
              <a:t>15</a:t>
            </a:r>
            <a:endParaRPr lang="en-US" altLang="ko-KR" sz="900" b="1" dirty="0">
              <a:solidFill>
                <a:srgbClr val="000000"/>
              </a:solidFill>
            </a:endParaRPr>
          </a:p>
        </p:txBody>
      </p:sp>
      <p:cxnSp>
        <p:nvCxnSpPr>
          <p:cNvPr id="139" name="직선 연결선 138"/>
          <p:cNvCxnSpPr/>
          <p:nvPr/>
        </p:nvCxnSpPr>
        <p:spPr>
          <a:xfrm>
            <a:off x="3767110" y="2260362"/>
            <a:ext cx="5138662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직선 연결선 139"/>
          <p:cNvCxnSpPr/>
          <p:nvPr/>
        </p:nvCxnSpPr>
        <p:spPr>
          <a:xfrm>
            <a:off x="3767110" y="2476262"/>
            <a:ext cx="5138662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직선 연결선 140"/>
          <p:cNvCxnSpPr/>
          <p:nvPr/>
        </p:nvCxnSpPr>
        <p:spPr>
          <a:xfrm>
            <a:off x="3767110" y="2961762"/>
            <a:ext cx="5138662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직선 연결선 143"/>
          <p:cNvCxnSpPr/>
          <p:nvPr/>
        </p:nvCxnSpPr>
        <p:spPr>
          <a:xfrm>
            <a:off x="3767110" y="3099155"/>
            <a:ext cx="5138662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직선 연결선 145"/>
          <p:cNvCxnSpPr/>
          <p:nvPr/>
        </p:nvCxnSpPr>
        <p:spPr>
          <a:xfrm>
            <a:off x="3767110" y="3584655"/>
            <a:ext cx="5138662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직선 연결선 147"/>
          <p:cNvCxnSpPr/>
          <p:nvPr/>
        </p:nvCxnSpPr>
        <p:spPr>
          <a:xfrm>
            <a:off x="3767110" y="4014646"/>
            <a:ext cx="5138662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직사각형 150"/>
          <p:cNvSpPr/>
          <p:nvPr/>
        </p:nvSpPr>
        <p:spPr>
          <a:xfrm>
            <a:off x="8915460" y="2298462"/>
            <a:ext cx="115416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900" b="1" dirty="0" smtClean="0">
                <a:solidFill>
                  <a:srgbClr val="000000"/>
                </a:solidFill>
              </a:rPr>
              <a:t>15</a:t>
            </a:r>
            <a:endParaRPr lang="en-US" altLang="ko-KR" sz="900" b="1" dirty="0">
              <a:solidFill>
                <a:srgbClr val="000000"/>
              </a:solidFill>
            </a:endParaRPr>
          </a:p>
        </p:txBody>
      </p:sp>
      <p:sp>
        <p:nvSpPr>
          <p:cNvPr id="152" name="직사각형 151"/>
          <p:cNvSpPr/>
          <p:nvPr/>
        </p:nvSpPr>
        <p:spPr>
          <a:xfrm>
            <a:off x="8915460" y="2662710"/>
            <a:ext cx="115416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900" b="1" dirty="0" smtClean="0">
                <a:solidFill>
                  <a:srgbClr val="000000"/>
                </a:solidFill>
              </a:rPr>
              <a:t>30</a:t>
            </a:r>
            <a:endParaRPr lang="en-US" altLang="ko-KR" sz="900" b="1" dirty="0">
              <a:solidFill>
                <a:srgbClr val="000000"/>
              </a:solidFill>
            </a:endParaRPr>
          </a:p>
        </p:txBody>
      </p:sp>
      <p:sp>
        <p:nvSpPr>
          <p:cNvPr id="153" name="직사각형 152"/>
          <p:cNvSpPr/>
          <p:nvPr/>
        </p:nvSpPr>
        <p:spPr>
          <a:xfrm>
            <a:off x="8915460" y="2966758"/>
            <a:ext cx="115416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900" b="1" dirty="0" smtClean="0">
                <a:solidFill>
                  <a:srgbClr val="000000"/>
                </a:solidFill>
              </a:rPr>
              <a:t>10</a:t>
            </a:r>
            <a:endParaRPr lang="en-US" altLang="ko-KR" sz="900" b="1" dirty="0">
              <a:solidFill>
                <a:srgbClr val="000000"/>
              </a:solidFill>
            </a:endParaRPr>
          </a:p>
        </p:txBody>
      </p:sp>
      <p:sp>
        <p:nvSpPr>
          <p:cNvPr id="155" name="직사각형 154"/>
          <p:cNvSpPr/>
          <p:nvPr/>
        </p:nvSpPr>
        <p:spPr>
          <a:xfrm>
            <a:off x="8915460" y="3647032"/>
            <a:ext cx="115416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900" b="1" dirty="0" smtClean="0">
                <a:solidFill>
                  <a:srgbClr val="000000"/>
                </a:solidFill>
              </a:rPr>
              <a:t>30</a:t>
            </a:r>
            <a:endParaRPr lang="en-US" altLang="ko-KR" sz="900" b="1" dirty="0">
              <a:solidFill>
                <a:srgbClr val="000000"/>
              </a:solidFill>
            </a:endParaRPr>
          </a:p>
        </p:txBody>
      </p:sp>
      <p:sp>
        <p:nvSpPr>
          <p:cNvPr id="156" name="직사각형 155"/>
          <p:cNvSpPr/>
          <p:nvPr/>
        </p:nvSpPr>
        <p:spPr>
          <a:xfrm>
            <a:off x="8915460" y="3268235"/>
            <a:ext cx="115416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900" b="1" dirty="0" smtClean="0">
                <a:solidFill>
                  <a:srgbClr val="000000"/>
                </a:solidFill>
              </a:rPr>
              <a:t>30</a:t>
            </a:r>
            <a:endParaRPr lang="en-US" altLang="ko-KR" sz="900" b="1" dirty="0">
              <a:solidFill>
                <a:srgbClr val="000000"/>
              </a:solidFill>
            </a:endParaRPr>
          </a:p>
        </p:txBody>
      </p:sp>
      <p:sp>
        <p:nvSpPr>
          <p:cNvPr id="157" name="Oval 114"/>
          <p:cNvSpPr>
            <a:spLocks noChangeArrowheads="1"/>
          </p:cNvSpPr>
          <p:nvPr/>
        </p:nvSpPr>
        <p:spPr bwMode="auto">
          <a:xfrm>
            <a:off x="3972596" y="1118794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1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58" name="Oval 114"/>
          <p:cNvSpPr>
            <a:spLocks noChangeArrowheads="1"/>
          </p:cNvSpPr>
          <p:nvPr/>
        </p:nvSpPr>
        <p:spPr bwMode="auto">
          <a:xfrm>
            <a:off x="4048796" y="3186335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1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97" name="Oval 114"/>
          <p:cNvSpPr>
            <a:spLocks noChangeArrowheads="1"/>
          </p:cNvSpPr>
          <p:nvPr/>
        </p:nvSpPr>
        <p:spPr bwMode="auto">
          <a:xfrm>
            <a:off x="7189341" y="2418987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>
                <a:solidFill>
                  <a:schemeClr val="bg1"/>
                </a:solidFill>
                <a:latin typeface="Arial" charset="0"/>
              </a:rPr>
              <a:t>A</a:t>
            </a:r>
          </a:p>
        </p:txBody>
      </p:sp>
      <p:sp>
        <p:nvSpPr>
          <p:cNvPr id="198" name="Oval 114"/>
          <p:cNvSpPr>
            <a:spLocks noChangeArrowheads="1"/>
          </p:cNvSpPr>
          <p:nvPr/>
        </p:nvSpPr>
        <p:spPr bwMode="auto">
          <a:xfrm>
            <a:off x="8037051" y="2579570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3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pic>
        <p:nvPicPr>
          <p:cNvPr id="81" name="그림 8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241" y="863329"/>
            <a:ext cx="2270917" cy="5322463"/>
          </a:xfrm>
          <a:prstGeom prst="rect">
            <a:avLst/>
          </a:prstGeom>
        </p:spPr>
      </p:pic>
      <p:cxnSp>
        <p:nvCxnSpPr>
          <p:cNvPr id="82" name="직선 연결선 81"/>
          <p:cNvCxnSpPr/>
          <p:nvPr/>
        </p:nvCxnSpPr>
        <p:spPr>
          <a:xfrm>
            <a:off x="354936" y="870702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연결선 82"/>
          <p:cNvCxnSpPr/>
          <p:nvPr/>
        </p:nvCxnSpPr>
        <p:spPr>
          <a:xfrm>
            <a:off x="354936" y="1182597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연결선 83"/>
          <p:cNvCxnSpPr/>
          <p:nvPr/>
        </p:nvCxnSpPr>
        <p:spPr>
          <a:xfrm>
            <a:off x="354936" y="1462593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연결선 84"/>
          <p:cNvCxnSpPr/>
          <p:nvPr/>
        </p:nvCxnSpPr>
        <p:spPr>
          <a:xfrm>
            <a:off x="354936" y="1822871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연결선 85"/>
          <p:cNvCxnSpPr/>
          <p:nvPr/>
        </p:nvCxnSpPr>
        <p:spPr>
          <a:xfrm>
            <a:off x="354936" y="2113500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연결선 86"/>
          <p:cNvCxnSpPr/>
          <p:nvPr/>
        </p:nvCxnSpPr>
        <p:spPr>
          <a:xfrm>
            <a:off x="371605" y="5104019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직사각형 87"/>
          <p:cNvSpPr/>
          <p:nvPr/>
        </p:nvSpPr>
        <p:spPr>
          <a:xfrm>
            <a:off x="421618" y="1858693"/>
            <a:ext cx="2257788" cy="254807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111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36222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04333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72444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40555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408666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76777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544888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89" name="직사각형 88"/>
          <p:cNvSpPr/>
          <p:nvPr/>
        </p:nvSpPr>
        <p:spPr>
          <a:xfrm>
            <a:off x="439996" y="872855"/>
            <a:ext cx="2239409" cy="589738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111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36222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04333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72444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40555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408666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76777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544888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90" name="직사각형 89"/>
          <p:cNvSpPr/>
          <p:nvPr/>
        </p:nvSpPr>
        <p:spPr>
          <a:xfrm>
            <a:off x="2663288" y="904941"/>
            <a:ext cx="3417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45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91" name="직사각형 90"/>
          <p:cNvSpPr/>
          <p:nvPr/>
        </p:nvSpPr>
        <p:spPr>
          <a:xfrm>
            <a:off x="2663288" y="1209876"/>
            <a:ext cx="3417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40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92" name="직사각형 91"/>
          <p:cNvSpPr/>
          <p:nvPr/>
        </p:nvSpPr>
        <p:spPr>
          <a:xfrm>
            <a:off x="2663288" y="1885527"/>
            <a:ext cx="3417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40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93" name="직사각형 92"/>
          <p:cNvSpPr/>
          <p:nvPr/>
        </p:nvSpPr>
        <p:spPr>
          <a:xfrm>
            <a:off x="2772651" y="1055264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94" name="직사각형 93"/>
          <p:cNvSpPr/>
          <p:nvPr/>
        </p:nvSpPr>
        <p:spPr>
          <a:xfrm>
            <a:off x="2719486" y="1693512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95" name="직선 연결선 94"/>
          <p:cNvCxnSpPr/>
          <p:nvPr/>
        </p:nvCxnSpPr>
        <p:spPr>
          <a:xfrm>
            <a:off x="354936" y="1196768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연결선 95"/>
          <p:cNvCxnSpPr/>
          <p:nvPr/>
        </p:nvCxnSpPr>
        <p:spPr>
          <a:xfrm>
            <a:off x="354936" y="1847675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연결선 97"/>
          <p:cNvCxnSpPr/>
          <p:nvPr/>
        </p:nvCxnSpPr>
        <p:spPr>
          <a:xfrm>
            <a:off x="421617" y="803275"/>
            <a:ext cx="0" cy="5221288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 98"/>
          <p:cNvCxnSpPr/>
          <p:nvPr/>
        </p:nvCxnSpPr>
        <p:spPr>
          <a:xfrm>
            <a:off x="2679405" y="781050"/>
            <a:ext cx="0" cy="5176838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연결선 99"/>
          <p:cNvCxnSpPr/>
          <p:nvPr/>
        </p:nvCxnSpPr>
        <p:spPr>
          <a:xfrm>
            <a:off x="520852" y="866042"/>
            <a:ext cx="0" cy="5191858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연결선 100"/>
          <p:cNvCxnSpPr/>
          <p:nvPr/>
        </p:nvCxnSpPr>
        <p:spPr>
          <a:xfrm>
            <a:off x="2572938" y="866042"/>
            <a:ext cx="0" cy="5172808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직사각형 101"/>
          <p:cNvSpPr/>
          <p:nvPr/>
        </p:nvSpPr>
        <p:spPr>
          <a:xfrm>
            <a:off x="308691" y="5910071"/>
            <a:ext cx="3417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03" name="직사각형 102"/>
          <p:cNvSpPr/>
          <p:nvPr/>
        </p:nvSpPr>
        <p:spPr>
          <a:xfrm>
            <a:off x="2484237" y="5922771"/>
            <a:ext cx="3417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04" name="직사각형 103"/>
          <p:cNvSpPr/>
          <p:nvPr/>
        </p:nvSpPr>
        <p:spPr>
          <a:xfrm>
            <a:off x="1267052" y="5903721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290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05" name="직선 연결선 104"/>
          <p:cNvCxnSpPr/>
          <p:nvPr/>
        </p:nvCxnSpPr>
        <p:spPr>
          <a:xfrm>
            <a:off x="354936" y="3277119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연결선 105"/>
          <p:cNvCxnSpPr/>
          <p:nvPr/>
        </p:nvCxnSpPr>
        <p:spPr>
          <a:xfrm>
            <a:off x="354936" y="3538379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직사각형 106"/>
          <p:cNvSpPr/>
          <p:nvPr/>
        </p:nvSpPr>
        <p:spPr>
          <a:xfrm>
            <a:off x="421618" y="3283572"/>
            <a:ext cx="2257788" cy="254807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111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36222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04333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72444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40555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408666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76777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544888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08" name="직사각형 107"/>
          <p:cNvSpPr/>
          <p:nvPr/>
        </p:nvSpPr>
        <p:spPr>
          <a:xfrm>
            <a:off x="2663288" y="3265956"/>
            <a:ext cx="3417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40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09" name="직사각형 108"/>
          <p:cNvSpPr/>
          <p:nvPr/>
        </p:nvSpPr>
        <p:spPr>
          <a:xfrm>
            <a:off x="2719486" y="3112041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10" name="직선 연결선 109"/>
          <p:cNvCxnSpPr/>
          <p:nvPr/>
        </p:nvCxnSpPr>
        <p:spPr>
          <a:xfrm>
            <a:off x="354936" y="3285254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연결선 110"/>
          <p:cNvCxnSpPr/>
          <p:nvPr/>
        </p:nvCxnSpPr>
        <p:spPr>
          <a:xfrm>
            <a:off x="354936" y="3918543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직선 연결선 128"/>
          <p:cNvCxnSpPr/>
          <p:nvPr/>
        </p:nvCxnSpPr>
        <p:spPr>
          <a:xfrm>
            <a:off x="354936" y="4186947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직사각형 129"/>
          <p:cNvSpPr/>
          <p:nvPr/>
        </p:nvSpPr>
        <p:spPr>
          <a:xfrm>
            <a:off x="421618" y="3935315"/>
            <a:ext cx="2257788" cy="254807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111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36222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04333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72444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40555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408666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76777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544888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31" name="직사각형 130"/>
          <p:cNvSpPr/>
          <p:nvPr/>
        </p:nvSpPr>
        <p:spPr>
          <a:xfrm>
            <a:off x="2663288" y="3924049"/>
            <a:ext cx="3417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40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32" name="직사각형 131"/>
          <p:cNvSpPr/>
          <p:nvPr/>
        </p:nvSpPr>
        <p:spPr>
          <a:xfrm>
            <a:off x="2719486" y="3776484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42" name="직선 연결선 141"/>
          <p:cNvCxnSpPr/>
          <p:nvPr/>
        </p:nvCxnSpPr>
        <p:spPr>
          <a:xfrm>
            <a:off x="354936" y="3930647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직사각형 142"/>
          <p:cNvSpPr/>
          <p:nvPr/>
        </p:nvSpPr>
        <p:spPr>
          <a:xfrm>
            <a:off x="426380" y="4842572"/>
            <a:ext cx="2257788" cy="254807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111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36222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04333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72444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40555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408666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76777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544888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cxnSp>
        <p:nvCxnSpPr>
          <p:cNvPr id="145" name="직선 연결선 144"/>
          <p:cNvCxnSpPr/>
          <p:nvPr/>
        </p:nvCxnSpPr>
        <p:spPr>
          <a:xfrm>
            <a:off x="366842" y="4833141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직선 연결선 158"/>
          <p:cNvCxnSpPr/>
          <p:nvPr/>
        </p:nvCxnSpPr>
        <p:spPr>
          <a:xfrm>
            <a:off x="364460" y="4842666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직사각형 159"/>
          <p:cNvSpPr/>
          <p:nvPr/>
        </p:nvSpPr>
        <p:spPr>
          <a:xfrm>
            <a:off x="2641856" y="4819399"/>
            <a:ext cx="3417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40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61" name="직사각형 160"/>
          <p:cNvSpPr/>
          <p:nvPr/>
        </p:nvSpPr>
        <p:spPr>
          <a:xfrm>
            <a:off x="2717773" y="4678898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201" name="직사각형 200"/>
          <p:cNvSpPr/>
          <p:nvPr/>
        </p:nvSpPr>
        <p:spPr>
          <a:xfrm>
            <a:off x="8803424" y="1277376"/>
            <a:ext cx="30008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900" dirty="0" smtClean="0">
                <a:solidFill>
                  <a:srgbClr val="000000"/>
                </a:solidFill>
              </a:rPr>
              <a:t>27</a:t>
            </a:r>
            <a:endParaRPr lang="en-US" altLang="ko-KR" sz="900" dirty="0">
              <a:solidFill>
                <a:srgbClr val="000000"/>
              </a:solidFill>
            </a:endParaRPr>
          </a:p>
        </p:txBody>
      </p:sp>
      <p:sp>
        <p:nvSpPr>
          <p:cNvPr id="202" name="직사각형 201"/>
          <p:cNvSpPr/>
          <p:nvPr/>
        </p:nvSpPr>
        <p:spPr>
          <a:xfrm>
            <a:off x="8793150" y="1612170"/>
            <a:ext cx="30008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900" dirty="0" smtClean="0">
                <a:solidFill>
                  <a:srgbClr val="000000"/>
                </a:solidFill>
              </a:rPr>
              <a:t>15</a:t>
            </a:r>
            <a:endParaRPr lang="en-US" altLang="ko-KR" sz="900" dirty="0">
              <a:solidFill>
                <a:srgbClr val="000000"/>
              </a:solidFill>
            </a:endParaRPr>
          </a:p>
        </p:txBody>
      </p:sp>
      <p:cxnSp>
        <p:nvCxnSpPr>
          <p:cNvPr id="210" name="직선 연결선 209"/>
          <p:cNvCxnSpPr/>
          <p:nvPr/>
        </p:nvCxnSpPr>
        <p:spPr>
          <a:xfrm>
            <a:off x="8601134" y="983356"/>
            <a:ext cx="0" cy="927638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직선 연결선 210"/>
          <p:cNvCxnSpPr/>
          <p:nvPr/>
        </p:nvCxnSpPr>
        <p:spPr>
          <a:xfrm>
            <a:off x="8825453" y="981643"/>
            <a:ext cx="0" cy="927638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직선 연결선 212"/>
          <p:cNvCxnSpPr/>
          <p:nvPr/>
        </p:nvCxnSpPr>
        <p:spPr>
          <a:xfrm>
            <a:off x="3849336" y="937122"/>
            <a:ext cx="0" cy="927638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4" name="직사각형 213"/>
          <p:cNvSpPr/>
          <p:nvPr/>
        </p:nvSpPr>
        <p:spPr>
          <a:xfrm>
            <a:off x="8801712" y="983735"/>
            <a:ext cx="30008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900" dirty="0" smtClean="0">
                <a:solidFill>
                  <a:srgbClr val="000000"/>
                </a:solidFill>
              </a:rPr>
              <a:t>15</a:t>
            </a:r>
            <a:endParaRPr lang="en-US" altLang="ko-KR" sz="900" dirty="0">
              <a:solidFill>
                <a:srgbClr val="000000"/>
              </a:solidFill>
            </a:endParaRPr>
          </a:p>
        </p:txBody>
      </p:sp>
      <p:sp>
        <p:nvSpPr>
          <p:cNvPr id="215" name="직사각형 214"/>
          <p:cNvSpPr/>
          <p:nvPr/>
        </p:nvSpPr>
        <p:spPr>
          <a:xfrm>
            <a:off x="7890553" y="1202075"/>
            <a:ext cx="698642" cy="395077"/>
          </a:xfrm>
          <a:prstGeom prst="rect">
            <a:avLst/>
          </a:prstGeom>
          <a:solidFill>
            <a:srgbClr val="FF00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111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36222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04333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72444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40555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408666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76777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544888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16" name="직사각형 215"/>
          <p:cNvSpPr/>
          <p:nvPr/>
        </p:nvSpPr>
        <p:spPr>
          <a:xfrm>
            <a:off x="4088593" y="1261410"/>
            <a:ext cx="1832147" cy="287609"/>
          </a:xfrm>
          <a:prstGeom prst="rect">
            <a:avLst/>
          </a:prstGeom>
          <a:solidFill>
            <a:schemeClr val="accent1">
              <a:alpha val="66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1"/>
              </a:solidFill>
            </a:endParaRPr>
          </a:p>
        </p:txBody>
      </p:sp>
      <p:sp>
        <p:nvSpPr>
          <p:cNvPr id="112" name="직사각형 111"/>
          <p:cNvSpPr/>
          <p:nvPr/>
        </p:nvSpPr>
        <p:spPr>
          <a:xfrm>
            <a:off x="1358736" y="611542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360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5239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그림 8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674" y="872855"/>
            <a:ext cx="2256836" cy="400588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64170" y="179258"/>
            <a:ext cx="3382527" cy="263909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lIns="0" rIns="0" rtlCol="0" anchor="ctr">
            <a:noAutofit/>
          </a:bodyPr>
          <a:lstStyle/>
          <a:p>
            <a:r>
              <a:rPr lang="en-US" altLang="ko-KR" sz="1000" dirty="0">
                <a:latin typeface="+mn-ea"/>
              </a:rPr>
              <a:t>10_</a:t>
            </a:r>
            <a:r>
              <a:rPr lang="ko-KR" altLang="en-US" sz="1000" dirty="0">
                <a:latin typeface="+mn-ea"/>
              </a:rPr>
              <a:t>설정</a:t>
            </a:r>
            <a:r>
              <a:rPr lang="en-US" altLang="ko-KR" sz="1000" dirty="0">
                <a:latin typeface="+mn-ea"/>
              </a:rPr>
              <a:t>_</a:t>
            </a:r>
            <a:r>
              <a:rPr lang="en-US" altLang="ko-KR" sz="1000" dirty="0" smtClean="0">
                <a:latin typeface="+mn-ea"/>
              </a:rPr>
              <a:t>01</a:t>
            </a:r>
            <a:r>
              <a:rPr lang="en-US" altLang="ko-KR" sz="1000" dirty="0">
                <a:latin typeface="+mn-ea"/>
              </a:rPr>
              <a:t>.psd</a:t>
            </a:r>
          </a:p>
        </p:txBody>
      </p:sp>
      <p:graphicFrame>
        <p:nvGraphicFramePr>
          <p:cNvPr id="46" name="Group 229"/>
          <p:cNvGraphicFramePr>
            <a:graphicFrameLocks noGrp="1"/>
          </p:cNvGraphicFramePr>
          <p:nvPr>
            <p:extLst/>
          </p:nvPr>
        </p:nvGraphicFramePr>
        <p:xfrm>
          <a:off x="247222" y="6796473"/>
          <a:ext cx="9367747" cy="1425397"/>
        </p:xfrm>
        <a:graphic>
          <a:graphicData uri="http://schemas.openxmlformats.org/drawingml/2006/table">
            <a:tbl>
              <a:tblPr/>
              <a:tblGrid>
                <a:gridCol w="412215"/>
                <a:gridCol w="752916"/>
                <a:gridCol w="938112"/>
                <a:gridCol w="1381563"/>
                <a:gridCol w="2126512"/>
                <a:gridCol w="2254102"/>
                <a:gridCol w="1502327"/>
              </a:tblGrid>
              <a:tr h="281123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No.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Contents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Size (w x h)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파일명</a:t>
                      </a: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/Color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Source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비고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정렬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00830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A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IMG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368x368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search_bg_line.png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IMG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96x152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voice_off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/on.png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D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7" name="표 96"/>
          <p:cNvGraphicFramePr>
            <a:graphicFrameLocks noGrp="1"/>
          </p:cNvGraphicFramePr>
          <p:nvPr>
            <p:extLst/>
          </p:nvPr>
        </p:nvGraphicFramePr>
        <p:xfrm>
          <a:off x="9931400" y="569135"/>
          <a:ext cx="2694672" cy="14119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/>
                <a:gridCol w="471613"/>
                <a:gridCol w="414670"/>
                <a:gridCol w="680484"/>
                <a:gridCol w="919625"/>
              </a:tblGrid>
              <a:tr h="2689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font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size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color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align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1</a:t>
                      </a:r>
                      <a:endParaRPr lang="ko-KR" altLang="en-US" sz="1000" b="1" kern="1200" baseline="0" dirty="0" smtClean="0">
                        <a:solidFill>
                          <a:srgbClr val="0070C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Regular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16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#333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</a:rPr>
                        <a:t>Middle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  <a:sym typeface="Gill Sans" pitchFamily="34" charset="0"/>
                        </a:rPr>
                        <a:t>2</a:t>
                      </a:r>
                      <a:endParaRPr lang="ko-KR" altLang="en-US" sz="900" b="1" kern="1200" baseline="0" dirty="0" smtClean="0">
                        <a:solidFill>
                          <a:srgbClr val="0070C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0070C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  <a:sym typeface="Gill Sans" pitchFamily="34" charset="0"/>
                        </a:rPr>
                        <a:t>3</a:t>
                      </a:r>
                      <a:endParaRPr lang="ko-KR" altLang="en-US" sz="900" b="1" kern="1200" baseline="0" dirty="0" smtClean="0">
                        <a:solidFill>
                          <a:srgbClr val="0070C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0070C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  <a:sym typeface="Gill Sans" pitchFamily="34" charset="0"/>
                        </a:rPr>
                        <a:t>4</a:t>
                      </a:r>
                      <a:endParaRPr lang="ko-KR" altLang="en-US" sz="900" b="1" kern="1200" baseline="0" dirty="0" smtClean="0">
                        <a:solidFill>
                          <a:srgbClr val="0070C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0070C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5</a:t>
                      </a:r>
                      <a:endParaRPr lang="ko-KR" altLang="en-US" sz="900" b="1" kern="1200" baseline="0" dirty="0" smtClean="0">
                        <a:solidFill>
                          <a:srgbClr val="0070C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0070C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49" name="직사각형 148"/>
          <p:cNvSpPr/>
          <p:nvPr/>
        </p:nvSpPr>
        <p:spPr>
          <a:xfrm>
            <a:off x="1358736" y="611542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360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50" name="직선 연결선 149"/>
          <p:cNvCxnSpPr/>
          <p:nvPr/>
        </p:nvCxnSpPr>
        <p:spPr>
          <a:xfrm>
            <a:off x="354936" y="870702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직선 연결선 153"/>
          <p:cNvCxnSpPr/>
          <p:nvPr/>
        </p:nvCxnSpPr>
        <p:spPr>
          <a:xfrm>
            <a:off x="354936" y="1182597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직선 연결선 165"/>
          <p:cNvCxnSpPr/>
          <p:nvPr/>
        </p:nvCxnSpPr>
        <p:spPr>
          <a:xfrm>
            <a:off x="354936" y="4878738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직사각형 167"/>
          <p:cNvSpPr/>
          <p:nvPr/>
        </p:nvSpPr>
        <p:spPr>
          <a:xfrm>
            <a:off x="439996" y="872855"/>
            <a:ext cx="2239409" cy="307590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111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36222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04333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72444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40555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408666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76777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544888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69" name="직사각형 168"/>
          <p:cNvSpPr/>
          <p:nvPr/>
        </p:nvSpPr>
        <p:spPr>
          <a:xfrm>
            <a:off x="2663288" y="904941"/>
            <a:ext cx="3417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45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72" name="직사각형 171"/>
          <p:cNvSpPr/>
          <p:nvPr/>
        </p:nvSpPr>
        <p:spPr>
          <a:xfrm>
            <a:off x="2772651" y="1055264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74" name="직선 연결선 173"/>
          <p:cNvCxnSpPr/>
          <p:nvPr/>
        </p:nvCxnSpPr>
        <p:spPr>
          <a:xfrm>
            <a:off x="354936" y="1196768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직선 연결선 175"/>
          <p:cNvCxnSpPr/>
          <p:nvPr/>
        </p:nvCxnSpPr>
        <p:spPr>
          <a:xfrm>
            <a:off x="421617" y="803275"/>
            <a:ext cx="0" cy="422611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직선 연결선 176"/>
          <p:cNvCxnSpPr/>
          <p:nvPr/>
        </p:nvCxnSpPr>
        <p:spPr>
          <a:xfrm>
            <a:off x="2679405" y="781050"/>
            <a:ext cx="0" cy="424516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연결선 81"/>
          <p:cNvCxnSpPr/>
          <p:nvPr/>
        </p:nvCxnSpPr>
        <p:spPr>
          <a:xfrm>
            <a:off x="861237" y="1865403"/>
            <a:ext cx="1980541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직사각형 82"/>
          <p:cNvSpPr/>
          <p:nvPr/>
        </p:nvSpPr>
        <p:spPr>
          <a:xfrm>
            <a:off x="882501" y="1858693"/>
            <a:ext cx="1329071" cy="1628786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111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36222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04333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72444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40555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408666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76777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544888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84" name="직사각형 83"/>
          <p:cNvSpPr/>
          <p:nvPr/>
        </p:nvSpPr>
        <p:spPr>
          <a:xfrm>
            <a:off x="2899388" y="2617222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221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85" name="직선 연결선 84"/>
          <p:cNvCxnSpPr/>
          <p:nvPr/>
        </p:nvCxnSpPr>
        <p:spPr>
          <a:xfrm>
            <a:off x="2679405" y="781050"/>
            <a:ext cx="0" cy="424516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연결선 85"/>
          <p:cNvCxnSpPr/>
          <p:nvPr/>
        </p:nvCxnSpPr>
        <p:spPr>
          <a:xfrm>
            <a:off x="1556684" y="827698"/>
            <a:ext cx="0" cy="4158972"/>
          </a:xfrm>
          <a:prstGeom prst="line">
            <a:avLst/>
          </a:prstGeom>
          <a:ln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연결선 86"/>
          <p:cNvCxnSpPr>
            <a:stCxn id="84" idx="1"/>
          </p:cNvCxnSpPr>
          <p:nvPr/>
        </p:nvCxnSpPr>
        <p:spPr>
          <a:xfrm flipH="1" flipV="1">
            <a:off x="230234" y="2721656"/>
            <a:ext cx="2669154" cy="34066"/>
          </a:xfrm>
          <a:prstGeom prst="line">
            <a:avLst/>
          </a:prstGeom>
          <a:ln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직사각형 87"/>
          <p:cNvSpPr/>
          <p:nvPr/>
        </p:nvSpPr>
        <p:spPr>
          <a:xfrm>
            <a:off x="2742671" y="1394478"/>
            <a:ext cx="32970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err="1" smtClean="0">
                <a:solidFill>
                  <a:srgbClr val="000000"/>
                </a:solidFill>
              </a:rPr>
              <a:t>yy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89" name="직사각형 88"/>
          <p:cNvSpPr/>
          <p:nvPr/>
        </p:nvSpPr>
        <p:spPr>
          <a:xfrm>
            <a:off x="2742670" y="3850599"/>
            <a:ext cx="32970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err="1" smtClean="0">
                <a:solidFill>
                  <a:srgbClr val="000000"/>
                </a:solidFill>
              </a:rPr>
              <a:t>yy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90" name="직선 연결선 89"/>
          <p:cNvCxnSpPr/>
          <p:nvPr/>
        </p:nvCxnSpPr>
        <p:spPr>
          <a:xfrm>
            <a:off x="893135" y="3482800"/>
            <a:ext cx="1852950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그룹 14"/>
          <p:cNvGrpSpPr/>
          <p:nvPr/>
        </p:nvGrpSpPr>
        <p:grpSpPr>
          <a:xfrm>
            <a:off x="4954772" y="788422"/>
            <a:ext cx="3457919" cy="3880584"/>
            <a:chOff x="4954772" y="788422"/>
            <a:chExt cx="3457919" cy="3880584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92994" y="1104165"/>
              <a:ext cx="2693378" cy="3234981"/>
            </a:xfrm>
            <a:prstGeom prst="rect">
              <a:avLst/>
            </a:prstGeom>
          </p:spPr>
        </p:pic>
        <p:sp>
          <p:nvSpPr>
            <p:cNvPr id="98" name="직사각형 97"/>
            <p:cNvSpPr/>
            <p:nvPr/>
          </p:nvSpPr>
          <p:spPr>
            <a:xfrm>
              <a:off x="5092994" y="4072270"/>
              <a:ext cx="2697894" cy="266876"/>
            </a:xfrm>
            <a:prstGeom prst="rect">
              <a:avLst/>
            </a:prstGeom>
            <a:solidFill>
              <a:srgbClr val="FF00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1362220" rtl="0" eaLnBrk="1" latinLnBrk="1" hangingPunct="1">
                <a:defRPr sz="2682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81110" algn="l" defTabSz="1362220" rtl="0" eaLnBrk="1" latinLnBrk="1" hangingPunct="1">
                <a:defRPr sz="2682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362220" algn="l" defTabSz="1362220" rtl="0" eaLnBrk="1" latinLnBrk="1" hangingPunct="1">
                <a:defRPr sz="2682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2043333" algn="l" defTabSz="1362220" rtl="0" eaLnBrk="1" latinLnBrk="1" hangingPunct="1">
                <a:defRPr sz="2682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724443" algn="l" defTabSz="1362220" rtl="0" eaLnBrk="1" latinLnBrk="1" hangingPunct="1">
                <a:defRPr sz="2682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405553" algn="l" defTabSz="1362220" rtl="0" eaLnBrk="1" latinLnBrk="1" hangingPunct="1">
                <a:defRPr sz="2682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4086663" algn="l" defTabSz="1362220" rtl="0" eaLnBrk="1" latinLnBrk="1" hangingPunct="1">
                <a:defRPr sz="2682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767773" algn="l" defTabSz="1362220" rtl="0" eaLnBrk="1" latinLnBrk="1" hangingPunct="1">
                <a:defRPr sz="2682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5448883" algn="l" defTabSz="1362220" rtl="0" eaLnBrk="1" latinLnBrk="1" hangingPunct="1">
                <a:defRPr sz="2682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cxnSp>
          <p:nvCxnSpPr>
            <p:cNvPr id="99" name="직선 연결선 98"/>
            <p:cNvCxnSpPr/>
            <p:nvPr/>
          </p:nvCxnSpPr>
          <p:spPr>
            <a:xfrm>
              <a:off x="4954772" y="4067590"/>
              <a:ext cx="3349256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직선 연결선 99"/>
            <p:cNvCxnSpPr/>
            <p:nvPr/>
          </p:nvCxnSpPr>
          <p:spPr>
            <a:xfrm>
              <a:off x="4954772" y="4333404"/>
              <a:ext cx="3349256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직사각형 100"/>
            <p:cNvSpPr/>
            <p:nvPr/>
          </p:nvSpPr>
          <p:spPr>
            <a:xfrm>
              <a:off x="8031657" y="4063250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17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102" name="직사각형 101"/>
            <p:cNvSpPr/>
            <p:nvPr/>
          </p:nvSpPr>
          <p:spPr>
            <a:xfrm>
              <a:off x="5092994" y="1104165"/>
              <a:ext cx="2697894" cy="2691658"/>
            </a:xfrm>
            <a:prstGeom prst="rect">
              <a:avLst/>
            </a:prstGeom>
            <a:solidFill>
              <a:srgbClr val="FF00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1362220" rtl="0" eaLnBrk="1" latinLnBrk="1" hangingPunct="1">
                <a:defRPr sz="2682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81110" algn="l" defTabSz="1362220" rtl="0" eaLnBrk="1" latinLnBrk="1" hangingPunct="1">
                <a:defRPr sz="2682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362220" algn="l" defTabSz="1362220" rtl="0" eaLnBrk="1" latinLnBrk="1" hangingPunct="1">
                <a:defRPr sz="2682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2043333" algn="l" defTabSz="1362220" rtl="0" eaLnBrk="1" latinLnBrk="1" hangingPunct="1">
                <a:defRPr sz="2682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724443" algn="l" defTabSz="1362220" rtl="0" eaLnBrk="1" latinLnBrk="1" hangingPunct="1">
                <a:defRPr sz="2682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405553" algn="l" defTabSz="1362220" rtl="0" eaLnBrk="1" latinLnBrk="1" hangingPunct="1">
                <a:defRPr sz="2682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4086663" algn="l" defTabSz="1362220" rtl="0" eaLnBrk="1" latinLnBrk="1" hangingPunct="1">
                <a:defRPr sz="2682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767773" algn="l" defTabSz="1362220" rtl="0" eaLnBrk="1" latinLnBrk="1" hangingPunct="1">
                <a:defRPr sz="2682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5448883" algn="l" defTabSz="1362220" rtl="0" eaLnBrk="1" latinLnBrk="1" hangingPunct="1">
                <a:defRPr sz="2682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cxnSp>
          <p:nvCxnSpPr>
            <p:cNvPr id="103" name="직선 연결선 102"/>
            <p:cNvCxnSpPr/>
            <p:nvPr/>
          </p:nvCxnSpPr>
          <p:spPr>
            <a:xfrm>
              <a:off x="4954772" y="3791144"/>
              <a:ext cx="3349256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연결선 103"/>
            <p:cNvCxnSpPr/>
            <p:nvPr/>
          </p:nvCxnSpPr>
          <p:spPr>
            <a:xfrm>
              <a:off x="4954772" y="1090474"/>
              <a:ext cx="3349256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직사각형 104"/>
            <p:cNvSpPr/>
            <p:nvPr/>
          </p:nvSpPr>
          <p:spPr>
            <a:xfrm>
              <a:off x="8031657" y="3818701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20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106" name="직사각형 105"/>
            <p:cNvSpPr/>
            <p:nvPr/>
          </p:nvSpPr>
          <p:spPr>
            <a:xfrm>
              <a:off x="7992383" y="2340775"/>
              <a:ext cx="42030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184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cxnSp>
          <p:nvCxnSpPr>
            <p:cNvPr id="107" name="직선 연결선 106"/>
            <p:cNvCxnSpPr/>
            <p:nvPr/>
          </p:nvCxnSpPr>
          <p:spPr>
            <a:xfrm>
              <a:off x="5078676" y="803275"/>
              <a:ext cx="0" cy="3865731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연결선 108"/>
            <p:cNvCxnSpPr/>
            <p:nvPr/>
          </p:nvCxnSpPr>
          <p:spPr>
            <a:xfrm>
              <a:off x="7779346" y="803275"/>
              <a:ext cx="0" cy="3865731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0" name="직사각형 109"/>
            <p:cNvSpPr/>
            <p:nvPr/>
          </p:nvSpPr>
          <p:spPr>
            <a:xfrm>
              <a:off x="6195481" y="788422"/>
              <a:ext cx="42030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184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111" name="Oval 114"/>
            <p:cNvSpPr>
              <a:spLocks noChangeArrowheads="1"/>
            </p:cNvSpPr>
            <p:nvPr/>
          </p:nvSpPr>
          <p:spPr bwMode="auto">
            <a:xfrm>
              <a:off x="5247017" y="4062359"/>
              <a:ext cx="180975" cy="180975"/>
            </a:xfrm>
            <a:prstGeom prst="ellipse">
              <a:avLst/>
            </a:prstGeom>
            <a:solidFill>
              <a:srgbClr val="0070C0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1pPr>
              <a:lvl2pPr marL="4572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2pPr>
              <a:lvl3pPr marL="9144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3pPr>
              <a:lvl4pPr marL="1371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4pPr>
              <a:lvl5pPr marL="18288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9pPr>
            </a:lstStyle>
            <a:p>
              <a:pPr algn="ctr" defTabSz="793750"/>
              <a:r>
                <a:rPr lang="en-US" altLang="ko-KR" b="1" dirty="0" smtClean="0">
                  <a:solidFill>
                    <a:schemeClr val="bg1"/>
                  </a:solidFill>
                  <a:latin typeface="Arial" charset="0"/>
                </a:rPr>
                <a:t>1</a:t>
              </a:r>
              <a:endParaRPr lang="en-US" altLang="ko-KR" b="1" dirty="0">
                <a:solidFill>
                  <a:schemeClr val="bg1"/>
                </a:solidFill>
                <a:latin typeface="Arial" charset="0"/>
              </a:endParaRPr>
            </a:p>
          </p:txBody>
        </p:sp>
        <p:sp>
          <p:nvSpPr>
            <p:cNvPr id="129" name="Oval 114"/>
            <p:cNvSpPr>
              <a:spLocks noChangeArrowheads="1"/>
            </p:cNvSpPr>
            <p:nvPr/>
          </p:nvSpPr>
          <p:spPr bwMode="auto">
            <a:xfrm>
              <a:off x="5668241" y="1433251"/>
              <a:ext cx="180975" cy="180975"/>
            </a:xfrm>
            <a:prstGeom prst="ellipse">
              <a:avLst/>
            </a:prstGeom>
            <a:solidFill>
              <a:srgbClr val="C00000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1pPr>
              <a:lvl2pPr marL="4572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2pPr>
              <a:lvl3pPr marL="9144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3pPr>
              <a:lvl4pPr marL="1371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4pPr>
              <a:lvl5pPr marL="18288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9pPr>
            </a:lstStyle>
            <a:p>
              <a:pPr algn="ctr" defTabSz="793750"/>
              <a:r>
                <a:rPr lang="en-US" altLang="ko-KR" b="1" dirty="0">
                  <a:solidFill>
                    <a:schemeClr val="bg1"/>
                  </a:solidFill>
                  <a:latin typeface="Arial" charset="0"/>
                </a:rPr>
                <a:t>A</a:t>
              </a:r>
            </a:p>
          </p:txBody>
        </p:sp>
      </p:grpSp>
      <p:pic>
        <p:nvPicPr>
          <p:cNvPr id="145" name="그림 14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6979" y="7108339"/>
            <a:ext cx="213902" cy="213902"/>
          </a:xfrm>
          <a:prstGeom prst="rect">
            <a:avLst/>
          </a:prstGeom>
        </p:spPr>
      </p:pic>
      <p:pic>
        <p:nvPicPr>
          <p:cNvPr id="159" name="그림 15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1883" y="7406051"/>
            <a:ext cx="135096" cy="213902"/>
          </a:xfrm>
          <a:prstGeom prst="rect">
            <a:avLst/>
          </a:prstGeom>
        </p:spPr>
      </p:pic>
      <p:pic>
        <p:nvPicPr>
          <p:cNvPr id="160" name="그림 15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0227" y="7406051"/>
            <a:ext cx="135096" cy="213902"/>
          </a:xfrm>
          <a:prstGeom prst="rect">
            <a:avLst/>
          </a:prstGeom>
        </p:spPr>
      </p:pic>
      <p:grpSp>
        <p:nvGrpSpPr>
          <p:cNvPr id="17" name="그룹 16"/>
          <p:cNvGrpSpPr/>
          <p:nvPr/>
        </p:nvGrpSpPr>
        <p:grpSpPr>
          <a:xfrm>
            <a:off x="5475767" y="4588035"/>
            <a:ext cx="2312859" cy="2093001"/>
            <a:chOff x="5475767" y="4467287"/>
            <a:chExt cx="2312859" cy="2093001"/>
          </a:xfrm>
        </p:grpSpPr>
        <p:pic>
          <p:nvPicPr>
            <p:cNvPr id="131" name="그림 130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4823"/>
            <a:stretch/>
          </p:blipFill>
          <p:spPr>
            <a:xfrm>
              <a:off x="5533303" y="4738942"/>
              <a:ext cx="1744663" cy="1784873"/>
            </a:xfrm>
            <a:prstGeom prst="rect">
              <a:avLst/>
            </a:prstGeom>
          </p:spPr>
        </p:pic>
        <p:sp>
          <p:nvSpPr>
            <p:cNvPr id="132" name="직사각형 131"/>
            <p:cNvSpPr/>
            <p:nvPr/>
          </p:nvSpPr>
          <p:spPr>
            <a:xfrm>
              <a:off x="6166883" y="5240231"/>
              <a:ext cx="478466" cy="745899"/>
            </a:xfrm>
            <a:prstGeom prst="rect">
              <a:avLst/>
            </a:prstGeom>
            <a:solidFill>
              <a:srgbClr val="FF00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1362220" rtl="0" eaLnBrk="1" latinLnBrk="1" hangingPunct="1">
                <a:defRPr sz="2682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81110" algn="l" defTabSz="1362220" rtl="0" eaLnBrk="1" latinLnBrk="1" hangingPunct="1">
                <a:defRPr sz="2682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362220" algn="l" defTabSz="1362220" rtl="0" eaLnBrk="1" latinLnBrk="1" hangingPunct="1">
                <a:defRPr sz="2682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2043333" algn="l" defTabSz="1362220" rtl="0" eaLnBrk="1" latinLnBrk="1" hangingPunct="1">
                <a:defRPr sz="2682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724443" algn="l" defTabSz="1362220" rtl="0" eaLnBrk="1" latinLnBrk="1" hangingPunct="1">
                <a:defRPr sz="2682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405553" algn="l" defTabSz="1362220" rtl="0" eaLnBrk="1" latinLnBrk="1" hangingPunct="1">
                <a:defRPr sz="2682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4086663" algn="l" defTabSz="1362220" rtl="0" eaLnBrk="1" latinLnBrk="1" hangingPunct="1">
                <a:defRPr sz="2682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767773" algn="l" defTabSz="1362220" rtl="0" eaLnBrk="1" latinLnBrk="1" hangingPunct="1">
                <a:defRPr sz="2682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5448883" algn="l" defTabSz="1362220" rtl="0" eaLnBrk="1" latinLnBrk="1" hangingPunct="1">
                <a:defRPr sz="2682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cxnSp>
          <p:nvCxnSpPr>
            <p:cNvPr id="142" name="직선 연결선 141"/>
            <p:cNvCxnSpPr/>
            <p:nvPr/>
          </p:nvCxnSpPr>
          <p:spPr>
            <a:xfrm>
              <a:off x="6177516" y="5237171"/>
              <a:ext cx="1488558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직선 연결선 142"/>
            <p:cNvCxnSpPr/>
            <p:nvPr/>
          </p:nvCxnSpPr>
          <p:spPr>
            <a:xfrm>
              <a:off x="6177516" y="5981450"/>
              <a:ext cx="1488558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직선 연결선 160"/>
            <p:cNvCxnSpPr/>
            <p:nvPr/>
          </p:nvCxnSpPr>
          <p:spPr>
            <a:xfrm>
              <a:off x="6163197" y="4669006"/>
              <a:ext cx="0" cy="1318437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직선 연결선 161"/>
            <p:cNvCxnSpPr/>
            <p:nvPr/>
          </p:nvCxnSpPr>
          <p:spPr>
            <a:xfrm>
              <a:off x="6631029" y="4669006"/>
              <a:ext cx="0" cy="1318437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5" name="직사각형 194"/>
            <p:cNvSpPr/>
            <p:nvPr/>
          </p:nvSpPr>
          <p:spPr>
            <a:xfrm>
              <a:off x="6245387" y="4467287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48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196" name="직사각형 195"/>
            <p:cNvSpPr/>
            <p:nvPr/>
          </p:nvSpPr>
          <p:spPr>
            <a:xfrm>
              <a:off x="7446866" y="5488012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76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cxnSp>
          <p:nvCxnSpPr>
            <p:cNvPr id="199" name="직선 연결선 198"/>
            <p:cNvCxnSpPr/>
            <p:nvPr/>
          </p:nvCxnSpPr>
          <p:spPr>
            <a:xfrm>
              <a:off x="6415764" y="4646428"/>
              <a:ext cx="0" cy="1913860"/>
            </a:xfrm>
            <a:prstGeom prst="line">
              <a:avLst/>
            </a:prstGeom>
            <a:ln>
              <a:solidFill>
                <a:srgbClr val="00B0F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직선 연결선 199"/>
            <p:cNvCxnSpPr/>
            <p:nvPr/>
          </p:nvCxnSpPr>
          <p:spPr>
            <a:xfrm flipH="1" flipV="1">
              <a:off x="5475767" y="5621357"/>
              <a:ext cx="2070049" cy="26420"/>
            </a:xfrm>
            <a:prstGeom prst="line">
              <a:avLst/>
            </a:prstGeom>
            <a:ln>
              <a:solidFill>
                <a:srgbClr val="00B0F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1" name="Oval 114"/>
          <p:cNvSpPr>
            <a:spLocks noChangeArrowheads="1"/>
          </p:cNvSpPr>
          <p:nvPr/>
        </p:nvSpPr>
        <p:spPr bwMode="auto">
          <a:xfrm>
            <a:off x="6197487" y="5400777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B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8210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개체 6"/>
          <p:cNvGraphicFramePr>
            <a:graphicFrameLocks noChangeAspect="1"/>
          </p:cNvGraphicFramePr>
          <p:nvPr>
            <p:extLst/>
          </p:nvPr>
        </p:nvGraphicFramePr>
        <p:xfrm>
          <a:off x="4377762" y="2196996"/>
          <a:ext cx="4884225" cy="2552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06" name="Image" r:id="rId3" imgW="7364880" imgH="3847320" progId="Photoshop.Image.17">
                  <p:embed/>
                </p:oleObj>
              </mc:Choice>
              <mc:Fallback>
                <p:oleObj name="Image" r:id="rId3" imgW="7364880" imgH="3847320" progId="Photoshop.Image.17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377762" y="2196996"/>
                        <a:ext cx="4884225" cy="2552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개체 2"/>
          <p:cNvGraphicFramePr>
            <a:graphicFrameLocks noChangeAspect="1"/>
          </p:cNvGraphicFramePr>
          <p:nvPr>
            <p:extLst/>
          </p:nvPr>
        </p:nvGraphicFramePr>
        <p:xfrm>
          <a:off x="435948" y="862064"/>
          <a:ext cx="2248257" cy="39907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07" name="Image" r:id="rId5" imgW="8126640" imgH="14425200" progId="Photoshop.Image.17">
                  <p:embed/>
                </p:oleObj>
              </mc:Choice>
              <mc:Fallback>
                <p:oleObj name="Image" r:id="rId5" imgW="8126640" imgH="14425200" progId="Photoshop.Image.17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35948" y="862064"/>
                        <a:ext cx="2248257" cy="399074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764170" y="179258"/>
            <a:ext cx="3382527" cy="263909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lIns="0" rIns="0" rtlCol="0" anchor="ctr">
            <a:noAutofit/>
          </a:bodyPr>
          <a:lstStyle/>
          <a:p>
            <a:r>
              <a:rPr lang="en-US" altLang="ko-KR" sz="1000" dirty="0" smtClean="0">
                <a:latin typeface="+mn-ea"/>
              </a:rPr>
              <a:t>11_</a:t>
            </a:r>
            <a:r>
              <a:rPr lang="ko-KR" altLang="en-US" sz="1000" dirty="0" smtClean="0">
                <a:latin typeface="+mn-ea"/>
              </a:rPr>
              <a:t>팝업</a:t>
            </a:r>
            <a:endParaRPr lang="en-US" altLang="ko-KR" sz="1000" dirty="0">
              <a:latin typeface="+mn-ea"/>
            </a:endParaRPr>
          </a:p>
        </p:txBody>
      </p:sp>
      <p:graphicFrame>
        <p:nvGraphicFramePr>
          <p:cNvPr id="46" name="Group 229"/>
          <p:cNvGraphicFramePr>
            <a:graphicFrameLocks noGrp="1"/>
          </p:cNvGraphicFramePr>
          <p:nvPr>
            <p:extLst/>
          </p:nvPr>
        </p:nvGraphicFramePr>
        <p:xfrm>
          <a:off x="247222" y="6796473"/>
          <a:ext cx="9367747" cy="1425397"/>
        </p:xfrm>
        <a:graphic>
          <a:graphicData uri="http://schemas.openxmlformats.org/drawingml/2006/table">
            <a:tbl>
              <a:tblPr/>
              <a:tblGrid>
                <a:gridCol w="412215"/>
                <a:gridCol w="752916"/>
                <a:gridCol w="938112"/>
                <a:gridCol w="1381563"/>
                <a:gridCol w="2126512"/>
                <a:gridCol w="2254102"/>
                <a:gridCol w="1502327"/>
              </a:tblGrid>
              <a:tr h="281123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No.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Contents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Size (w x h)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파일명</a:t>
                      </a: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/Color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Source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비고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정렬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00830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A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D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7" name="표 96"/>
          <p:cNvGraphicFramePr>
            <a:graphicFrameLocks noGrp="1"/>
          </p:cNvGraphicFramePr>
          <p:nvPr>
            <p:extLst/>
          </p:nvPr>
        </p:nvGraphicFramePr>
        <p:xfrm>
          <a:off x="9931400" y="569135"/>
          <a:ext cx="2694672" cy="14119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/>
                <a:gridCol w="471613"/>
                <a:gridCol w="414670"/>
                <a:gridCol w="680484"/>
                <a:gridCol w="919625"/>
              </a:tblGrid>
              <a:tr h="2689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font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size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color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align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1</a:t>
                      </a:r>
                      <a:endParaRPr lang="ko-KR" altLang="en-US" sz="1000" b="1" kern="1200" baseline="0" dirty="0" smtClean="0">
                        <a:solidFill>
                          <a:srgbClr val="0070C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Regular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13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#e51c52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</a:rPr>
                        <a:t>Middle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  <a:sym typeface="Gill Sans" pitchFamily="34" charset="0"/>
                        </a:rPr>
                        <a:t>2</a:t>
                      </a:r>
                      <a:endParaRPr lang="ko-KR" altLang="en-US" sz="900" b="1" kern="1200" baseline="0" dirty="0" smtClean="0">
                        <a:solidFill>
                          <a:srgbClr val="0070C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Regular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13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#333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</a:rPr>
                        <a:t>Middle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  <a:sym typeface="Gill Sans" pitchFamily="34" charset="0"/>
                        </a:rPr>
                        <a:t>3</a:t>
                      </a:r>
                      <a:endParaRPr lang="ko-KR" altLang="en-US" sz="900" b="1" kern="1200" baseline="0" dirty="0" smtClean="0">
                        <a:solidFill>
                          <a:srgbClr val="0070C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0070C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  <a:sym typeface="Gill Sans" pitchFamily="34" charset="0"/>
                        </a:rPr>
                        <a:t>4</a:t>
                      </a:r>
                      <a:endParaRPr lang="ko-KR" altLang="en-US" sz="900" b="1" kern="1200" baseline="0" dirty="0" smtClean="0">
                        <a:solidFill>
                          <a:srgbClr val="0070C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0070C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5</a:t>
                      </a:r>
                      <a:endParaRPr lang="ko-KR" altLang="en-US" sz="900" b="1" kern="1200" baseline="0" dirty="0" smtClean="0">
                        <a:solidFill>
                          <a:srgbClr val="0070C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0070C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49" name="직사각형 148"/>
          <p:cNvSpPr/>
          <p:nvPr/>
        </p:nvSpPr>
        <p:spPr>
          <a:xfrm>
            <a:off x="1358736" y="611542"/>
            <a:ext cx="42030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360</a:t>
            </a:r>
          </a:p>
        </p:txBody>
      </p:sp>
      <p:cxnSp>
        <p:nvCxnSpPr>
          <p:cNvPr id="150" name="직선 연결선 149"/>
          <p:cNvCxnSpPr/>
          <p:nvPr/>
        </p:nvCxnSpPr>
        <p:spPr>
          <a:xfrm>
            <a:off x="354936" y="870702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직선 연결선 165"/>
          <p:cNvCxnSpPr/>
          <p:nvPr/>
        </p:nvCxnSpPr>
        <p:spPr>
          <a:xfrm>
            <a:off x="354936" y="4878738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직선 연결선 175"/>
          <p:cNvCxnSpPr/>
          <p:nvPr/>
        </p:nvCxnSpPr>
        <p:spPr>
          <a:xfrm>
            <a:off x="421617" y="803275"/>
            <a:ext cx="0" cy="422611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직선 연결선 176"/>
          <p:cNvCxnSpPr/>
          <p:nvPr/>
        </p:nvCxnSpPr>
        <p:spPr>
          <a:xfrm>
            <a:off x="2679405" y="781050"/>
            <a:ext cx="0" cy="424516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직사각형 82"/>
          <p:cNvSpPr/>
          <p:nvPr/>
        </p:nvSpPr>
        <p:spPr>
          <a:xfrm>
            <a:off x="528539" y="1435906"/>
            <a:ext cx="2037680" cy="2831294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111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36222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04333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72444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40555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408666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76777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544888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cxnSp>
        <p:nvCxnSpPr>
          <p:cNvPr id="86" name="직선 연결선 85"/>
          <p:cNvCxnSpPr/>
          <p:nvPr/>
        </p:nvCxnSpPr>
        <p:spPr>
          <a:xfrm>
            <a:off x="1556684" y="827698"/>
            <a:ext cx="0" cy="4158972"/>
          </a:xfrm>
          <a:prstGeom prst="line">
            <a:avLst/>
          </a:prstGeom>
          <a:ln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연결선 86"/>
          <p:cNvCxnSpPr/>
          <p:nvPr/>
        </p:nvCxnSpPr>
        <p:spPr>
          <a:xfrm flipH="1" flipV="1">
            <a:off x="230234" y="2721656"/>
            <a:ext cx="2669154" cy="34066"/>
          </a:xfrm>
          <a:prstGeom prst="line">
            <a:avLst/>
          </a:prstGeom>
          <a:ln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직사각형 87"/>
          <p:cNvSpPr/>
          <p:nvPr/>
        </p:nvSpPr>
        <p:spPr>
          <a:xfrm>
            <a:off x="2742671" y="1394478"/>
            <a:ext cx="32970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err="1" smtClean="0">
                <a:solidFill>
                  <a:srgbClr val="000000"/>
                </a:solidFill>
              </a:rPr>
              <a:t>yy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89" name="직사각형 88"/>
          <p:cNvSpPr/>
          <p:nvPr/>
        </p:nvSpPr>
        <p:spPr>
          <a:xfrm>
            <a:off x="2742670" y="3850599"/>
            <a:ext cx="32970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err="1" smtClean="0">
                <a:solidFill>
                  <a:srgbClr val="000000"/>
                </a:solidFill>
              </a:rPr>
              <a:t>yy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4325508" y="2076448"/>
            <a:ext cx="6193688" cy="895287"/>
            <a:chOff x="422101" y="788422"/>
            <a:chExt cx="6193688" cy="895287"/>
          </a:xfrm>
        </p:grpSpPr>
        <p:cxnSp>
          <p:nvCxnSpPr>
            <p:cNvPr id="104" name="직선 연결선 103"/>
            <p:cNvCxnSpPr/>
            <p:nvPr/>
          </p:nvCxnSpPr>
          <p:spPr>
            <a:xfrm>
              <a:off x="422101" y="1552590"/>
              <a:ext cx="4690673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직사각형 105"/>
            <p:cNvSpPr/>
            <p:nvPr/>
          </p:nvSpPr>
          <p:spPr>
            <a:xfrm>
              <a:off x="5072092" y="1406710"/>
              <a:ext cx="26321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6195481" y="788422"/>
              <a:ext cx="42030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184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</p:grpSp>
      <p:cxnSp>
        <p:nvCxnSpPr>
          <p:cNvPr id="58" name="직선 연결선 57"/>
          <p:cNvCxnSpPr/>
          <p:nvPr/>
        </p:nvCxnSpPr>
        <p:spPr>
          <a:xfrm>
            <a:off x="515023" y="778693"/>
            <a:ext cx="0" cy="422611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/>
          <p:cNvSpPr/>
          <p:nvPr/>
        </p:nvSpPr>
        <p:spPr>
          <a:xfrm>
            <a:off x="341042" y="4991813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30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60" name="직선 연결선 59"/>
          <p:cNvCxnSpPr/>
          <p:nvPr/>
        </p:nvCxnSpPr>
        <p:spPr>
          <a:xfrm>
            <a:off x="2545385" y="773777"/>
            <a:ext cx="0" cy="422611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직사각형 60"/>
          <p:cNvSpPr/>
          <p:nvPr/>
        </p:nvSpPr>
        <p:spPr>
          <a:xfrm>
            <a:off x="2410732" y="4937735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30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65" name="직선 연결선 64"/>
          <p:cNvCxnSpPr/>
          <p:nvPr/>
        </p:nvCxnSpPr>
        <p:spPr>
          <a:xfrm>
            <a:off x="4300928" y="2875029"/>
            <a:ext cx="4675924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/>
          <p:cNvCxnSpPr/>
          <p:nvPr/>
        </p:nvCxnSpPr>
        <p:spPr>
          <a:xfrm>
            <a:off x="4335341" y="3538707"/>
            <a:ext cx="4675924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직사각형 71"/>
          <p:cNvSpPr/>
          <p:nvPr/>
        </p:nvSpPr>
        <p:spPr>
          <a:xfrm>
            <a:off x="8921478" y="3092943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80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6668784" y="3063144"/>
            <a:ext cx="351448" cy="358481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111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36222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04333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72444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40555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408666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76777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544888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74" name="직사각형 73"/>
          <p:cNvSpPr/>
          <p:nvPr/>
        </p:nvSpPr>
        <p:spPr>
          <a:xfrm>
            <a:off x="6673701" y="3775983"/>
            <a:ext cx="351448" cy="358481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111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36222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04333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72444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40555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408666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76777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544888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75" name="Oval 114"/>
          <p:cNvSpPr>
            <a:spLocks noChangeArrowheads="1"/>
          </p:cNvSpPr>
          <p:nvPr/>
        </p:nvSpPr>
        <p:spPr bwMode="auto">
          <a:xfrm>
            <a:off x="6605183" y="2994373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1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76" name="Oval 114"/>
          <p:cNvSpPr>
            <a:spLocks noChangeArrowheads="1"/>
          </p:cNvSpPr>
          <p:nvPr/>
        </p:nvSpPr>
        <p:spPr bwMode="auto">
          <a:xfrm>
            <a:off x="6588041" y="3705368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2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3310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142" y="880227"/>
            <a:ext cx="2252682" cy="399851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64170" y="179258"/>
            <a:ext cx="3382527" cy="263909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lIns="0" rIns="0" rtlCol="0" anchor="ctr">
            <a:noAutofit/>
          </a:bodyPr>
          <a:lstStyle/>
          <a:p>
            <a:r>
              <a:rPr lang="en-US" altLang="ko-KR" sz="1000" dirty="0" smtClean="0">
                <a:latin typeface="+mn-ea"/>
              </a:rPr>
              <a:t>GNB</a:t>
            </a:r>
            <a:endParaRPr lang="en-US" altLang="ko-KR" sz="1000" dirty="0">
              <a:latin typeface="+mn-ea"/>
            </a:endParaRPr>
          </a:p>
        </p:txBody>
      </p:sp>
      <p:graphicFrame>
        <p:nvGraphicFramePr>
          <p:cNvPr id="46" name="Group 2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6921916"/>
              </p:ext>
            </p:extLst>
          </p:nvPr>
        </p:nvGraphicFramePr>
        <p:xfrm>
          <a:off x="247970" y="6484795"/>
          <a:ext cx="9367747" cy="1987693"/>
        </p:xfrm>
        <a:graphic>
          <a:graphicData uri="http://schemas.openxmlformats.org/drawingml/2006/table">
            <a:tbl>
              <a:tblPr/>
              <a:tblGrid>
                <a:gridCol w="412215"/>
                <a:gridCol w="752916"/>
                <a:gridCol w="938112"/>
                <a:gridCol w="1381563"/>
                <a:gridCol w="2126512"/>
                <a:gridCol w="2254102"/>
                <a:gridCol w="1502327"/>
              </a:tblGrid>
              <a:tr h="281123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No.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Contents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Size (w x h)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파일명</a:t>
                      </a: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/Color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Source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비고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정렬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00830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A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icon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40x44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icon_category.png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dirty="0" smtClean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Middle/center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icon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40x44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icon_search.png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dirty="0" smtClean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Middle/center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icon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40x44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icon_home2.png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dirty="0" smtClean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Middle/center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D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icon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40x44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icon_human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.png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dirty="0" smtClean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Middle/center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E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icon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40x44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icon_bag2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.png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dirty="0" smtClean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Middle/center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F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bg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30x30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#e51c52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Round : 15px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dirty="0" smtClean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Left/top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7" name="표 9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6185189"/>
              </p:ext>
            </p:extLst>
          </p:nvPr>
        </p:nvGraphicFramePr>
        <p:xfrm>
          <a:off x="9931400" y="569135"/>
          <a:ext cx="2694672" cy="14119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/>
                <a:gridCol w="471613"/>
                <a:gridCol w="414670"/>
                <a:gridCol w="680484"/>
                <a:gridCol w="919625"/>
              </a:tblGrid>
              <a:tr h="2689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font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size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Color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align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1</a:t>
                      </a:r>
                      <a:endParaRPr lang="ko-KR" altLang="en-US" sz="1000" b="1" kern="1200" baseline="0" dirty="0" smtClean="0">
                        <a:solidFill>
                          <a:srgbClr val="0070C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Regular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#FFF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</a:rPr>
                        <a:t>Middle/center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  <a:sym typeface="Gill Sans" pitchFamily="34" charset="0"/>
                        </a:rPr>
                        <a:t>2</a:t>
                      </a:r>
                      <a:endParaRPr lang="ko-KR" altLang="en-US" sz="900" b="1" kern="1200" baseline="0" dirty="0" smtClean="0">
                        <a:solidFill>
                          <a:srgbClr val="0070C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Regular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#FFF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</a:rPr>
                        <a:t>Middle/center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  <a:sym typeface="Gill Sans" pitchFamily="34" charset="0"/>
                        </a:rPr>
                        <a:t>3</a:t>
                      </a:r>
                      <a:endParaRPr lang="ko-KR" altLang="en-US" sz="900" b="1" kern="1200" baseline="0" dirty="0" smtClean="0">
                        <a:solidFill>
                          <a:srgbClr val="0070C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0070C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  <a:sym typeface="Gill Sans" pitchFamily="34" charset="0"/>
                        </a:rPr>
                        <a:t>4</a:t>
                      </a:r>
                      <a:endParaRPr lang="ko-KR" altLang="en-US" sz="900" b="1" kern="1200" baseline="0" dirty="0" smtClean="0">
                        <a:solidFill>
                          <a:srgbClr val="0070C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0070C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5</a:t>
                      </a:r>
                      <a:endParaRPr lang="ko-KR" altLang="en-US" sz="900" b="1" kern="1200" baseline="0" dirty="0" smtClean="0">
                        <a:solidFill>
                          <a:srgbClr val="0070C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0070C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49" name="직사각형 148"/>
          <p:cNvSpPr/>
          <p:nvPr/>
        </p:nvSpPr>
        <p:spPr>
          <a:xfrm>
            <a:off x="1358736" y="611542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360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50" name="직선 연결선 149"/>
          <p:cNvCxnSpPr/>
          <p:nvPr/>
        </p:nvCxnSpPr>
        <p:spPr>
          <a:xfrm>
            <a:off x="354936" y="870702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직선 연결선 165"/>
          <p:cNvCxnSpPr/>
          <p:nvPr/>
        </p:nvCxnSpPr>
        <p:spPr>
          <a:xfrm>
            <a:off x="354936" y="4878738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직선 연결선 175"/>
          <p:cNvCxnSpPr/>
          <p:nvPr/>
        </p:nvCxnSpPr>
        <p:spPr>
          <a:xfrm>
            <a:off x="421617" y="803275"/>
            <a:ext cx="0" cy="422611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직선 연결선 176"/>
          <p:cNvCxnSpPr/>
          <p:nvPr/>
        </p:nvCxnSpPr>
        <p:spPr>
          <a:xfrm>
            <a:off x="2679405" y="781050"/>
            <a:ext cx="0" cy="424516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/>
          <p:cNvSpPr/>
          <p:nvPr/>
        </p:nvSpPr>
        <p:spPr>
          <a:xfrm>
            <a:off x="431141" y="4542994"/>
            <a:ext cx="2248263" cy="335744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111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36222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04333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72444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40555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408666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76777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544888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6744" y="1841619"/>
            <a:ext cx="6074041" cy="911106"/>
          </a:xfrm>
          <a:prstGeom prst="rect">
            <a:avLst/>
          </a:prstGeom>
        </p:spPr>
      </p:pic>
      <p:cxnSp>
        <p:nvCxnSpPr>
          <p:cNvPr id="36" name="직선 연결선 35"/>
          <p:cNvCxnSpPr/>
          <p:nvPr/>
        </p:nvCxnSpPr>
        <p:spPr>
          <a:xfrm>
            <a:off x="354930" y="4533469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/>
          <p:cNvSpPr/>
          <p:nvPr/>
        </p:nvSpPr>
        <p:spPr>
          <a:xfrm>
            <a:off x="2651885" y="4565581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dirty="0" smtClean="0">
                <a:solidFill>
                  <a:srgbClr val="000000"/>
                </a:solidFill>
              </a:rPr>
              <a:t>48</a:t>
            </a:r>
            <a:endParaRPr lang="en-US" altLang="ko-KR" sz="1200" dirty="0">
              <a:solidFill>
                <a:srgbClr val="000000"/>
              </a:solidFill>
            </a:endParaRPr>
          </a:p>
        </p:txBody>
      </p:sp>
      <p:cxnSp>
        <p:nvCxnSpPr>
          <p:cNvPr id="38" name="직선 연결선 37"/>
          <p:cNvCxnSpPr/>
          <p:nvPr/>
        </p:nvCxnSpPr>
        <p:spPr>
          <a:xfrm>
            <a:off x="3140574" y="1572877"/>
            <a:ext cx="0" cy="1306605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/>
          <p:nvPr/>
        </p:nvCxnSpPr>
        <p:spPr>
          <a:xfrm>
            <a:off x="4388349" y="1572877"/>
            <a:ext cx="0" cy="1306605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>
            <a:off x="5588499" y="1572877"/>
            <a:ext cx="0" cy="1306605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/>
          <p:cNvCxnSpPr/>
          <p:nvPr/>
        </p:nvCxnSpPr>
        <p:spPr>
          <a:xfrm>
            <a:off x="6779124" y="1572877"/>
            <a:ext cx="0" cy="1306605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/>
          <p:cNvCxnSpPr/>
          <p:nvPr/>
        </p:nvCxnSpPr>
        <p:spPr>
          <a:xfrm>
            <a:off x="7969749" y="1572877"/>
            <a:ext cx="0" cy="1306605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/>
          <p:cNvCxnSpPr/>
          <p:nvPr/>
        </p:nvCxnSpPr>
        <p:spPr>
          <a:xfrm>
            <a:off x="9230785" y="1572877"/>
            <a:ext cx="0" cy="1306605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/>
          <p:cNvCxnSpPr/>
          <p:nvPr/>
        </p:nvCxnSpPr>
        <p:spPr>
          <a:xfrm flipH="1">
            <a:off x="3140575" y="1715315"/>
            <a:ext cx="1247774" cy="0"/>
          </a:xfrm>
          <a:prstGeom prst="straightConnector1">
            <a:avLst/>
          </a:prstGeom>
          <a:ln w="1270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/>
          <p:cNvSpPr/>
          <p:nvPr/>
        </p:nvSpPr>
        <p:spPr>
          <a:xfrm>
            <a:off x="3584057" y="1480343"/>
            <a:ext cx="341760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dirty="0" smtClean="0">
                <a:solidFill>
                  <a:srgbClr val="000000"/>
                </a:solidFill>
              </a:rPr>
              <a:t>64</a:t>
            </a:r>
            <a:endParaRPr lang="en-US" altLang="ko-KR" sz="1200" dirty="0">
              <a:solidFill>
                <a:srgbClr val="000000"/>
              </a:solidFill>
            </a:endParaRPr>
          </a:p>
        </p:txBody>
      </p:sp>
      <p:cxnSp>
        <p:nvCxnSpPr>
          <p:cNvPr id="53" name="직선 화살표 연결선 52"/>
          <p:cNvCxnSpPr/>
          <p:nvPr/>
        </p:nvCxnSpPr>
        <p:spPr>
          <a:xfrm flipH="1">
            <a:off x="4397875" y="1715356"/>
            <a:ext cx="1190624" cy="0"/>
          </a:xfrm>
          <a:prstGeom prst="straightConnector1">
            <a:avLst/>
          </a:prstGeom>
          <a:ln w="1270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직사각형 53"/>
          <p:cNvSpPr/>
          <p:nvPr/>
        </p:nvSpPr>
        <p:spPr>
          <a:xfrm>
            <a:off x="4841357" y="1480384"/>
            <a:ext cx="341760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dirty="0" smtClean="0">
                <a:solidFill>
                  <a:srgbClr val="000000"/>
                </a:solidFill>
              </a:rPr>
              <a:t>64</a:t>
            </a:r>
            <a:endParaRPr lang="en-US" altLang="ko-KR" sz="1200" dirty="0">
              <a:solidFill>
                <a:srgbClr val="000000"/>
              </a:solidFill>
            </a:endParaRPr>
          </a:p>
        </p:txBody>
      </p:sp>
      <p:cxnSp>
        <p:nvCxnSpPr>
          <p:cNvPr id="62" name="직선 화살표 연결선 61"/>
          <p:cNvCxnSpPr/>
          <p:nvPr/>
        </p:nvCxnSpPr>
        <p:spPr>
          <a:xfrm flipH="1">
            <a:off x="5588499" y="1715356"/>
            <a:ext cx="1190624" cy="0"/>
          </a:xfrm>
          <a:prstGeom prst="straightConnector1">
            <a:avLst/>
          </a:prstGeom>
          <a:ln w="1270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/>
          <p:cNvCxnSpPr/>
          <p:nvPr/>
        </p:nvCxnSpPr>
        <p:spPr>
          <a:xfrm flipH="1">
            <a:off x="6779125" y="1715356"/>
            <a:ext cx="1190624" cy="0"/>
          </a:xfrm>
          <a:prstGeom prst="straightConnector1">
            <a:avLst/>
          </a:prstGeom>
          <a:ln w="1270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/>
          <p:cNvCxnSpPr/>
          <p:nvPr/>
        </p:nvCxnSpPr>
        <p:spPr>
          <a:xfrm flipH="1">
            <a:off x="7969749" y="1715356"/>
            <a:ext cx="1261036" cy="0"/>
          </a:xfrm>
          <a:prstGeom prst="straightConnector1">
            <a:avLst/>
          </a:prstGeom>
          <a:ln w="1270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직사각형 65"/>
          <p:cNvSpPr/>
          <p:nvPr/>
        </p:nvSpPr>
        <p:spPr>
          <a:xfrm>
            <a:off x="6012931" y="1493836"/>
            <a:ext cx="341760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dirty="0" smtClean="0">
                <a:solidFill>
                  <a:srgbClr val="000000"/>
                </a:solidFill>
              </a:rPr>
              <a:t>64</a:t>
            </a:r>
            <a:endParaRPr lang="en-US" altLang="ko-KR" sz="1200" dirty="0">
              <a:solidFill>
                <a:srgbClr val="000000"/>
              </a:solidFill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7270231" y="1493877"/>
            <a:ext cx="341760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dirty="0" smtClean="0">
                <a:solidFill>
                  <a:srgbClr val="000000"/>
                </a:solidFill>
              </a:rPr>
              <a:t>64</a:t>
            </a:r>
            <a:endParaRPr lang="en-US" altLang="ko-KR" sz="1200" dirty="0">
              <a:solidFill>
                <a:srgbClr val="000000"/>
              </a:solidFill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8438912" y="1493877"/>
            <a:ext cx="341760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dirty="0" smtClean="0">
                <a:solidFill>
                  <a:srgbClr val="000000"/>
                </a:solidFill>
              </a:rPr>
              <a:t>64</a:t>
            </a:r>
            <a:endParaRPr lang="en-US" altLang="ko-KR" sz="1200" dirty="0">
              <a:solidFill>
                <a:srgbClr val="000000"/>
              </a:solidFill>
            </a:endParaRPr>
          </a:p>
        </p:txBody>
      </p:sp>
      <p:cxnSp>
        <p:nvCxnSpPr>
          <p:cNvPr id="69" name="직선 연결선 68"/>
          <p:cNvCxnSpPr/>
          <p:nvPr/>
        </p:nvCxnSpPr>
        <p:spPr>
          <a:xfrm>
            <a:off x="2993645" y="2695144"/>
            <a:ext cx="6415258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 69"/>
          <p:cNvCxnSpPr/>
          <p:nvPr/>
        </p:nvCxnSpPr>
        <p:spPr>
          <a:xfrm>
            <a:off x="3033542" y="2752294"/>
            <a:ext cx="6415258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직사각형 76"/>
          <p:cNvSpPr/>
          <p:nvPr/>
        </p:nvSpPr>
        <p:spPr>
          <a:xfrm>
            <a:off x="9391445" y="2575694"/>
            <a:ext cx="263213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dirty="0" smtClean="0">
                <a:solidFill>
                  <a:srgbClr val="000000"/>
                </a:solidFill>
              </a:rPr>
              <a:t>6</a:t>
            </a:r>
            <a:endParaRPr lang="en-US" altLang="ko-KR" sz="1200" dirty="0">
              <a:solidFill>
                <a:srgbClr val="000000"/>
              </a:solidFill>
            </a:endParaRPr>
          </a:p>
        </p:txBody>
      </p:sp>
      <p:cxnSp>
        <p:nvCxnSpPr>
          <p:cNvPr id="78" name="직선 연결선 77"/>
          <p:cNvCxnSpPr/>
          <p:nvPr/>
        </p:nvCxnSpPr>
        <p:spPr>
          <a:xfrm>
            <a:off x="2993645" y="2409394"/>
            <a:ext cx="6415258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 78"/>
          <p:cNvCxnSpPr/>
          <p:nvPr/>
        </p:nvCxnSpPr>
        <p:spPr>
          <a:xfrm>
            <a:off x="2993645" y="1980769"/>
            <a:ext cx="6415258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직사각형 79"/>
          <p:cNvSpPr/>
          <p:nvPr/>
        </p:nvSpPr>
        <p:spPr>
          <a:xfrm>
            <a:off x="9277920" y="2397889"/>
            <a:ext cx="341760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dirty="0" smtClean="0">
                <a:solidFill>
                  <a:srgbClr val="000000"/>
                </a:solidFill>
              </a:rPr>
              <a:t>15</a:t>
            </a:r>
            <a:endParaRPr lang="en-US" altLang="ko-KR" sz="1200" dirty="0">
              <a:solidFill>
                <a:srgbClr val="000000"/>
              </a:solidFill>
            </a:endParaRPr>
          </a:p>
        </p:txBody>
      </p:sp>
      <p:sp>
        <p:nvSpPr>
          <p:cNvPr id="81" name="직사각형 80"/>
          <p:cNvSpPr/>
          <p:nvPr/>
        </p:nvSpPr>
        <p:spPr>
          <a:xfrm>
            <a:off x="9284323" y="2059104"/>
            <a:ext cx="341760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dirty="0" smtClean="0">
                <a:solidFill>
                  <a:srgbClr val="000000"/>
                </a:solidFill>
              </a:rPr>
              <a:t>22</a:t>
            </a:r>
            <a:endParaRPr lang="en-US" altLang="ko-KR" sz="1200" dirty="0">
              <a:solidFill>
                <a:srgbClr val="000000"/>
              </a:solidFill>
            </a:endParaRPr>
          </a:p>
        </p:txBody>
      </p:sp>
      <p:cxnSp>
        <p:nvCxnSpPr>
          <p:cNvPr id="82" name="직선 연결선 81"/>
          <p:cNvCxnSpPr/>
          <p:nvPr/>
        </p:nvCxnSpPr>
        <p:spPr>
          <a:xfrm>
            <a:off x="2995232" y="1841619"/>
            <a:ext cx="6415258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직사각형 83"/>
          <p:cNvSpPr/>
          <p:nvPr/>
        </p:nvSpPr>
        <p:spPr>
          <a:xfrm>
            <a:off x="9353344" y="1760384"/>
            <a:ext cx="263213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dirty="0" smtClean="0">
                <a:solidFill>
                  <a:srgbClr val="000000"/>
                </a:solidFill>
              </a:rPr>
              <a:t>8</a:t>
            </a:r>
            <a:endParaRPr lang="en-US" altLang="ko-KR" sz="1200" dirty="0">
              <a:solidFill>
                <a:srgbClr val="000000"/>
              </a:solidFill>
            </a:endParaRPr>
          </a:p>
        </p:txBody>
      </p:sp>
      <p:sp>
        <p:nvSpPr>
          <p:cNvPr id="85" name="Oval 114"/>
          <p:cNvSpPr>
            <a:spLocks noChangeArrowheads="1"/>
          </p:cNvSpPr>
          <p:nvPr/>
        </p:nvSpPr>
        <p:spPr bwMode="auto">
          <a:xfrm>
            <a:off x="3345527" y="2393867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1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90" name="Oval 114"/>
          <p:cNvSpPr>
            <a:spLocks noChangeArrowheads="1"/>
          </p:cNvSpPr>
          <p:nvPr/>
        </p:nvSpPr>
        <p:spPr bwMode="auto">
          <a:xfrm>
            <a:off x="3464589" y="1898883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>
                <a:solidFill>
                  <a:schemeClr val="bg1"/>
                </a:solidFill>
                <a:latin typeface="Arial" charset="0"/>
              </a:rPr>
              <a:t>A</a:t>
            </a:r>
          </a:p>
        </p:txBody>
      </p:sp>
      <p:sp>
        <p:nvSpPr>
          <p:cNvPr id="91" name="Oval 114"/>
          <p:cNvSpPr>
            <a:spLocks noChangeArrowheads="1"/>
          </p:cNvSpPr>
          <p:nvPr/>
        </p:nvSpPr>
        <p:spPr bwMode="auto">
          <a:xfrm>
            <a:off x="4750869" y="1912850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B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92" name="Oval 114"/>
          <p:cNvSpPr>
            <a:spLocks noChangeArrowheads="1"/>
          </p:cNvSpPr>
          <p:nvPr/>
        </p:nvSpPr>
        <p:spPr bwMode="auto">
          <a:xfrm>
            <a:off x="5922443" y="1946895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C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93" name="Oval 114"/>
          <p:cNvSpPr>
            <a:spLocks noChangeArrowheads="1"/>
          </p:cNvSpPr>
          <p:nvPr/>
        </p:nvSpPr>
        <p:spPr bwMode="auto">
          <a:xfrm>
            <a:off x="7167138" y="1960795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D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94" name="Oval 114"/>
          <p:cNvSpPr>
            <a:spLocks noChangeArrowheads="1"/>
          </p:cNvSpPr>
          <p:nvPr/>
        </p:nvSpPr>
        <p:spPr bwMode="auto">
          <a:xfrm>
            <a:off x="8348424" y="1911146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E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8157" y="6799263"/>
            <a:ext cx="279400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8157" y="7114273"/>
            <a:ext cx="279400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5457" y="7395260"/>
            <a:ext cx="279400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5456" y="7655679"/>
            <a:ext cx="279400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8631" y="7923213"/>
            <a:ext cx="279400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2906" y="3514294"/>
            <a:ext cx="2438400" cy="914400"/>
          </a:xfrm>
          <a:prstGeom prst="rect">
            <a:avLst/>
          </a:prstGeom>
        </p:spPr>
      </p:pic>
      <p:cxnSp>
        <p:nvCxnSpPr>
          <p:cNvPr id="96" name="직선 연결선 95"/>
          <p:cNvCxnSpPr/>
          <p:nvPr/>
        </p:nvCxnSpPr>
        <p:spPr>
          <a:xfrm>
            <a:off x="4559185" y="3318191"/>
            <a:ext cx="0" cy="1306605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연결선 97"/>
          <p:cNvCxnSpPr/>
          <p:nvPr/>
        </p:nvCxnSpPr>
        <p:spPr>
          <a:xfrm>
            <a:off x="4238510" y="3318191"/>
            <a:ext cx="0" cy="1306605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 98"/>
          <p:cNvCxnSpPr/>
          <p:nvPr/>
        </p:nvCxnSpPr>
        <p:spPr>
          <a:xfrm>
            <a:off x="3168131" y="3622607"/>
            <a:ext cx="2710266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연결선 99"/>
          <p:cNvCxnSpPr/>
          <p:nvPr/>
        </p:nvCxnSpPr>
        <p:spPr>
          <a:xfrm>
            <a:off x="3158606" y="3508307"/>
            <a:ext cx="2710266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연결선 100"/>
          <p:cNvCxnSpPr/>
          <p:nvPr/>
        </p:nvCxnSpPr>
        <p:spPr>
          <a:xfrm>
            <a:off x="3263381" y="3318191"/>
            <a:ext cx="0" cy="1306605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연결선 101"/>
          <p:cNvCxnSpPr/>
          <p:nvPr/>
        </p:nvCxnSpPr>
        <p:spPr>
          <a:xfrm>
            <a:off x="3954277" y="3318191"/>
            <a:ext cx="0" cy="1306605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직사각형 102"/>
          <p:cNvSpPr/>
          <p:nvPr/>
        </p:nvSpPr>
        <p:spPr>
          <a:xfrm>
            <a:off x="3474684" y="4388981"/>
            <a:ext cx="341760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dirty="0" smtClean="0">
                <a:solidFill>
                  <a:srgbClr val="000000"/>
                </a:solidFill>
              </a:rPr>
              <a:t>36</a:t>
            </a:r>
            <a:endParaRPr lang="en-US" altLang="ko-KR" sz="1200" dirty="0">
              <a:solidFill>
                <a:srgbClr val="000000"/>
              </a:solidFill>
            </a:endParaRPr>
          </a:p>
        </p:txBody>
      </p:sp>
      <p:sp>
        <p:nvSpPr>
          <p:cNvPr id="105" name="직사각형 104"/>
          <p:cNvSpPr/>
          <p:nvPr/>
        </p:nvSpPr>
        <p:spPr>
          <a:xfrm>
            <a:off x="3915800" y="4395767"/>
            <a:ext cx="341760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dirty="0" smtClean="0">
                <a:solidFill>
                  <a:srgbClr val="000000"/>
                </a:solidFill>
              </a:rPr>
              <a:t>30</a:t>
            </a:r>
            <a:endParaRPr lang="en-US" altLang="ko-KR" sz="1200" dirty="0">
              <a:solidFill>
                <a:srgbClr val="000000"/>
              </a:solidFill>
            </a:endParaRPr>
          </a:p>
        </p:txBody>
      </p:sp>
      <p:sp>
        <p:nvSpPr>
          <p:cNvPr id="107" name="직사각형 106"/>
          <p:cNvSpPr/>
          <p:nvPr/>
        </p:nvSpPr>
        <p:spPr>
          <a:xfrm>
            <a:off x="4248035" y="4400571"/>
            <a:ext cx="341760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dirty="0" smtClean="0">
                <a:solidFill>
                  <a:srgbClr val="000000"/>
                </a:solidFill>
              </a:rPr>
              <a:t>13</a:t>
            </a:r>
            <a:endParaRPr lang="en-US" altLang="ko-KR" sz="1200" dirty="0">
              <a:solidFill>
                <a:srgbClr val="000000"/>
              </a:solidFill>
            </a:endParaRPr>
          </a:p>
        </p:txBody>
      </p:sp>
      <p:sp>
        <p:nvSpPr>
          <p:cNvPr id="108" name="직사각형 107"/>
          <p:cNvSpPr/>
          <p:nvPr/>
        </p:nvSpPr>
        <p:spPr>
          <a:xfrm>
            <a:off x="5809773" y="3417432"/>
            <a:ext cx="263213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dirty="0" smtClean="0">
                <a:solidFill>
                  <a:srgbClr val="000000"/>
                </a:solidFill>
              </a:rPr>
              <a:t>6</a:t>
            </a:r>
            <a:endParaRPr lang="en-US" altLang="ko-KR" sz="1200" dirty="0">
              <a:solidFill>
                <a:srgbClr val="000000"/>
              </a:solidFill>
            </a:endParaRPr>
          </a:p>
        </p:txBody>
      </p:sp>
      <p:sp>
        <p:nvSpPr>
          <p:cNvPr id="109" name="Oval 114"/>
          <p:cNvSpPr>
            <a:spLocks noChangeArrowheads="1"/>
          </p:cNvSpPr>
          <p:nvPr/>
        </p:nvSpPr>
        <p:spPr bwMode="auto">
          <a:xfrm>
            <a:off x="3925817" y="3532119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F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11" name="Oval 114"/>
          <p:cNvSpPr>
            <a:spLocks noChangeArrowheads="1"/>
          </p:cNvSpPr>
          <p:nvPr/>
        </p:nvSpPr>
        <p:spPr bwMode="auto">
          <a:xfrm>
            <a:off x="4104281" y="3790086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2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005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142" y="880227"/>
            <a:ext cx="2252682" cy="399851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64170" y="179258"/>
            <a:ext cx="3382527" cy="263909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lIns="0" rIns="0" rtlCol="0" anchor="ctr">
            <a:noAutofit/>
          </a:bodyPr>
          <a:lstStyle/>
          <a:p>
            <a:r>
              <a:rPr lang="en-US" altLang="ko-KR" sz="1000" dirty="0" smtClean="0">
                <a:latin typeface="+mn-ea"/>
              </a:rPr>
              <a:t>GNB</a:t>
            </a:r>
            <a:endParaRPr lang="en-US" altLang="ko-KR" sz="1000" dirty="0">
              <a:latin typeface="+mn-ea"/>
            </a:endParaRPr>
          </a:p>
        </p:txBody>
      </p:sp>
      <p:graphicFrame>
        <p:nvGraphicFramePr>
          <p:cNvPr id="46" name="Group 2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3263918"/>
              </p:ext>
            </p:extLst>
          </p:nvPr>
        </p:nvGraphicFramePr>
        <p:xfrm>
          <a:off x="247222" y="6796473"/>
          <a:ext cx="9367747" cy="1706545"/>
        </p:xfrm>
        <a:graphic>
          <a:graphicData uri="http://schemas.openxmlformats.org/drawingml/2006/table">
            <a:tbl>
              <a:tblPr/>
              <a:tblGrid>
                <a:gridCol w="412215"/>
                <a:gridCol w="752916"/>
                <a:gridCol w="938112"/>
                <a:gridCol w="1381563"/>
                <a:gridCol w="2126512"/>
                <a:gridCol w="2254102"/>
                <a:gridCol w="1502327"/>
              </a:tblGrid>
              <a:tr h="281123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No.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Contents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Size (w x h)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파일명</a:t>
                      </a: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/Color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Source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비고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정렬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00830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A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btn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92x94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btn_back.png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dirty="0" smtClean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Left/</a:t>
                      </a:r>
                      <a:r>
                        <a:rPr kumimoji="0" lang="en-US" altLang="ko-KR" sz="900" dirty="0" err="1" smtClean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botoom</a:t>
                      </a: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Btn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92x94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btn_more.png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dirty="0" smtClean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right/</a:t>
                      </a:r>
                      <a:r>
                        <a:rPr kumimoji="0" lang="en-US" altLang="ko-KR" sz="900" dirty="0" err="1" smtClean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botoom</a:t>
                      </a: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btn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92x94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btn_top.png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dirty="0" smtClean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right/</a:t>
                      </a:r>
                      <a:r>
                        <a:rPr kumimoji="0" lang="en-US" altLang="ko-KR" sz="900" dirty="0" err="1" smtClean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botoom</a:t>
                      </a: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7" name="표 9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4963157"/>
              </p:ext>
            </p:extLst>
          </p:nvPr>
        </p:nvGraphicFramePr>
        <p:xfrm>
          <a:off x="9931400" y="569135"/>
          <a:ext cx="2694672" cy="14119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/>
                <a:gridCol w="471613"/>
                <a:gridCol w="414670"/>
                <a:gridCol w="680484"/>
                <a:gridCol w="919625"/>
              </a:tblGrid>
              <a:tr h="2689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font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size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Color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align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1</a:t>
                      </a:r>
                      <a:endParaRPr lang="ko-KR" altLang="en-US" sz="1000" b="1" kern="1200" baseline="0" dirty="0" smtClean="0">
                        <a:solidFill>
                          <a:srgbClr val="0070C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Regular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#FFF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</a:rPr>
                        <a:t>Middle/center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  <a:sym typeface="Gill Sans" pitchFamily="34" charset="0"/>
                        </a:rPr>
                        <a:t>2</a:t>
                      </a:r>
                      <a:endParaRPr lang="ko-KR" altLang="en-US" sz="900" b="1" kern="1200" baseline="0" dirty="0" smtClean="0">
                        <a:solidFill>
                          <a:srgbClr val="0070C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0070C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  <a:sym typeface="Gill Sans" pitchFamily="34" charset="0"/>
                        </a:rPr>
                        <a:t>3</a:t>
                      </a:r>
                      <a:endParaRPr lang="ko-KR" altLang="en-US" sz="900" b="1" kern="1200" baseline="0" dirty="0" smtClean="0">
                        <a:solidFill>
                          <a:srgbClr val="0070C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0070C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  <a:sym typeface="Gill Sans" pitchFamily="34" charset="0"/>
                        </a:rPr>
                        <a:t>4</a:t>
                      </a:r>
                      <a:endParaRPr lang="ko-KR" altLang="en-US" sz="900" b="1" kern="1200" baseline="0" dirty="0" smtClean="0">
                        <a:solidFill>
                          <a:srgbClr val="0070C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0070C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5</a:t>
                      </a:r>
                      <a:endParaRPr lang="ko-KR" altLang="en-US" sz="900" b="1" kern="1200" baseline="0" dirty="0" smtClean="0">
                        <a:solidFill>
                          <a:srgbClr val="0070C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0070C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49" name="직사각형 148"/>
          <p:cNvSpPr/>
          <p:nvPr/>
        </p:nvSpPr>
        <p:spPr>
          <a:xfrm>
            <a:off x="1358736" y="611542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360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50" name="직선 연결선 149"/>
          <p:cNvCxnSpPr/>
          <p:nvPr/>
        </p:nvCxnSpPr>
        <p:spPr>
          <a:xfrm>
            <a:off x="354936" y="870702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직선 연결선 165"/>
          <p:cNvCxnSpPr/>
          <p:nvPr/>
        </p:nvCxnSpPr>
        <p:spPr>
          <a:xfrm>
            <a:off x="354936" y="4878738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직선 연결선 175"/>
          <p:cNvCxnSpPr/>
          <p:nvPr/>
        </p:nvCxnSpPr>
        <p:spPr>
          <a:xfrm>
            <a:off x="421617" y="803275"/>
            <a:ext cx="0" cy="422611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직선 연결선 176"/>
          <p:cNvCxnSpPr/>
          <p:nvPr/>
        </p:nvCxnSpPr>
        <p:spPr>
          <a:xfrm>
            <a:off x="2679405" y="781050"/>
            <a:ext cx="0" cy="424516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/>
          <p:cNvSpPr/>
          <p:nvPr/>
        </p:nvSpPr>
        <p:spPr>
          <a:xfrm>
            <a:off x="444758" y="3752850"/>
            <a:ext cx="2248263" cy="780619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111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36222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04333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72444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40555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408666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76777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544888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cxnSp>
        <p:nvCxnSpPr>
          <p:cNvPr id="36" name="직선 연결선 35"/>
          <p:cNvCxnSpPr/>
          <p:nvPr/>
        </p:nvCxnSpPr>
        <p:spPr>
          <a:xfrm>
            <a:off x="354930" y="4533469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/>
          <p:cNvSpPr/>
          <p:nvPr/>
        </p:nvSpPr>
        <p:spPr>
          <a:xfrm>
            <a:off x="2651885" y="4565581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dirty="0" smtClean="0">
                <a:solidFill>
                  <a:srgbClr val="000000"/>
                </a:solidFill>
              </a:rPr>
              <a:t>48</a:t>
            </a:r>
            <a:endParaRPr lang="en-US" altLang="ko-KR" sz="1200" dirty="0">
              <a:solidFill>
                <a:srgbClr val="000000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2518" y="1181964"/>
            <a:ext cx="5330031" cy="3098080"/>
          </a:xfrm>
          <a:prstGeom prst="rect">
            <a:avLst/>
          </a:prstGeom>
        </p:spPr>
      </p:pic>
      <p:cxnSp>
        <p:nvCxnSpPr>
          <p:cNvPr id="52" name="직선 연결선 51"/>
          <p:cNvCxnSpPr/>
          <p:nvPr/>
        </p:nvCxnSpPr>
        <p:spPr>
          <a:xfrm>
            <a:off x="3477506" y="3478563"/>
            <a:ext cx="567601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/>
          <p:cNvCxnSpPr/>
          <p:nvPr/>
        </p:nvCxnSpPr>
        <p:spPr>
          <a:xfrm>
            <a:off x="3477506" y="3326163"/>
            <a:ext cx="567601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/>
          <p:cNvCxnSpPr/>
          <p:nvPr/>
        </p:nvCxnSpPr>
        <p:spPr>
          <a:xfrm>
            <a:off x="7848600" y="2545113"/>
            <a:ext cx="1247774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/>
          <p:cNvCxnSpPr/>
          <p:nvPr/>
        </p:nvCxnSpPr>
        <p:spPr>
          <a:xfrm>
            <a:off x="7848601" y="2508951"/>
            <a:ext cx="1247774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/>
          <p:cNvCxnSpPr/>
          <p:nvPr/>
        </p:nvCxnSpPr>
        <p:spPr>
          <a:xfrm>
            <a:off x="3626348" y="1066800"/>
            <a:ext cx="0" cy="3466669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/>
          <p:cNvCxnSpPr/>
          <p:nvPr/>
        </p:nvCxnSpPr>
        <p:spPr>
          <a:xfrm>
            <a:off x="3833221" y="1098912"/>
            <a:ext cx="0" cy="2311038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/>
          <p:cNvCxnSpPr/>
          <p:nvPr/>
        </p:nvCxnSpPr>
        <p:spPr>
          <a:xfrm>
            <a:off x="8969872" y="1136622"/>
            <a:ext cx="0" cy="3466669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/>
          <p:cNvCxnSpPr/>
          <p:nvPr/>
        </p:nvCxnSpPr>
        <p:spPr>
          <a:xfrm>
            <a:off x="8786221" y="1098912"/>
            <a:ext cx="0" cy="2311038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직사각형 71"/>
          <p:cNvSpPr/>
          <p:nvPr/>
        </p:nvSpPr>
        <p:spPr>
          <a:xfrm>
            <a:off x="9061557" y="3271450"/>
            <a:ext cx="263213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dirty="0" smtClean="0">
                <a:solidFill>
                  <a:srgbClr val="000000"/>
                </a:solidFill>
              </a:rPr>
              <a:t>9</a:t>
            </a:r>
            <a:endParaRPr lang="en-US" altLang="ko-KR" sz="1200" dirty="0">
              <a:solidFill>
                <a:srgbClr val="000000"/>
              </a:solidFill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9036263" y="2377805"/>
            <a:ext cx="263213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dirty="0" smtClean="0">
                <a:solidFill>
                  <a:srgbClr val="000000"/>
                </a:solidFill>
              </a:rPr>
              <a:t>2</a:t>
            </a:r>
            <a:endParaRPr lang="en-US" altLang="ko-KR" sz="1200" dirty="0">
              <a:solidFill>
                <a:srgbClr val="000000"/>
              </a:solidFill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8720764" y="2115931"/>
            <a:ext cx="341760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dirty="0" smtClean="0">
                <a:solidFill>
                  <a:srgbClr val="000000"/>
                </a:solidFill>
              </a:rPr>
              <a:t>11</a:t>
            </a:r>
            <a:endParaRPr lang="en-US" altLang="ko-KR" sz="1200" dirty="0">
              <a:solidFill>
                <a:srgbClr val="000000"/>
              </a:solidFill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3559673" y="2370451"/>
            <a:ext cx="341760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dirty="0" smtClean="0">
                <a:solidFill>
                  <a:srgbClr val="000000"/>
                </a:solidFill>
              </a:rPr>
              <a:t>12</a:t>
            </a:r>
            <a:endParaRPr lang="en-US" altLang="ko-KR" sz="1200" dirty="0">
              <a:solidFill>
                <a:srgbClr val="000000"/>
              </a:solidFill>
            </a:endParaRPr>
          </a:p>
        </p:txBody>
      </p:sp>
      <p:sp>
        <p:nvSpPr>
          <p:cNvPr id="83" name="Oval 114"/>
          <p:cNvSpPr>
            <a:spLocks noChangeArrowheads="1"/>
          </p:cNvSpPr>
          <p:nvPr/>
        </p:nvSpPr>
        <p:spPr bwMode="auto">
          <a:xfrm>
            <a:off x="3901433" y="2429675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>
                <a:solidFill>
                  <a:schemeClr val="bg1"/>
                </a:solidFill>
                <a:latin typeface="Arial" charset="0"/>
              </a:rPr>
              <a:t>A</a:t>
            </a:r>
          </a:p>
        </p:txBody>
      </p:sp>
      <p:sp>
        <p:nvSpPr>
          <p:cNvPr id="86" name="Oval 114"/>
          <p:cNvSpPr>
            <a:spLocks noChangeArrowheads="1"/>
          </p:cNvSpPr>
          <p:nvPr/>
        </p:nvSpPr>
        <p:spPr bwMode="auto">
          <a:xfrm>
            <a:off x="7998489" y="1632183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B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87" name="Oval 114"/>
          <p:cNvSpPr>
            <a:spLocks noChangeArrowheads="1"/>
          </p:cNvSpPr>
          <p:nvPr/>
        </p:nvSpPr>
        <p:spPr bwMode="auto">
          <a:xfrm>
            <a:off x="7986287" y="2564316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C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0597" y="7100889"/>
            <a:ext cx="247042" cy="252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0455" y="7452415"/>
            <a:ext cx="187325" cy="191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3134" y="7698409"/>
            <a:ext cx="263525" cy="2692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02912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142" y="880227"/>
            <a:ext cx="2252682" cy="399851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64170" y="179258"/>
            <a:ext cx="3382527" cy="263909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lIns="0" rIns="0" rtlCol="0" anchor="ctr">
            <a:noAutofit/>
          </a:bodyPr>
          <a:lstStyle/>
          <a:p>
            <a:r>
              <a:rPr lang="en-US" altLang="ko-KR" sz="1000" dirty="0" smtClean="0">
                <a:latin typeface="+mn-ea"/>
              </a:rPr>
              <a:t>GNB</a:t>
            </a:r>
            <a:endParaRPr lang="en-US" altLang="ko-KR" sz="1000" dirty="0">
              <a:latin typeface="+mn-ea"/>
            </a:endParaRPr>
          </a:p>
        </p:txBody>
      </p:sp>
      <p:graphicFrame>
        <p:nvGraphicFramePr>
          <p:cNvPr id="46" name="Group 2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2940548"/>
              </p:ext>
            </p:extLst>
          </p:nvPr>
        </p:nvGraphicFramePr>
        <p:xfrm>
          <a:off x="220323" y="6911974"/>
          <a:ext cx="9367747" cy="1507581"/>
        </p:xfrm>
        <a:graphic>
          <a:graphicData uri="http://schemas.openxmlformats.org/drawingml/2006/table">
            <a:tbl>
              <a:tblPr/>
              <a:tblGrid>
                <a:gridCol w="412215"/>
                <a:gridCol w="752916"/>
                <a:gridCol w="938112"/>
                <a:gridCol w="1381563"/>
                <a:gridCol w="2126512"/>
                <a:gridCol w="2254102"/>
                <a:gridCol w="1502327"/>
              </a:tblGrid>
              <a:tr h="281123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No.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Contents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Size (w x h)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파일명</a:t>
                      </a: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/Color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Source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비고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정렬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00830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A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btn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80x80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D8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Color : #</a:t>
                      </a:r>
                      <a:r>
                        <a:rPr kumimoji="1" lang="en-US" altLang="ko-KR" sz="9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rgbClr val="D8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fff</a:t>
                      </a:r>
                      <a:endParaRPr kumimoji="1" lang="en-US" altLang="ko-KR" sz="9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D8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D8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stroke : 2px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Round : 40px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</a:rPr>
                        <a:t>Middle/center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btn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92x94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btn_close2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bg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224x100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#222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Round : 50px / opacity :80%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dirty="0" smtClean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Right/center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D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bg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30x30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#e51c52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Round : 15px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dirty="0" smtClean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right/top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7" name="표 9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9082634"/>
              </p:ext>
            </p:extLst>
          </p:nvPr>
        </p:nvGraphicFramePr>
        <p:xfrm>
          <a:off x="9931400" y="569135"/>
          <a:ext cx="2694672" cy="14119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/>
                <a:gridCol w="471613"/>
                <a:gridCol w="414670"/>
                <a:gridCol w="680484"/>
                <a:gridCol w="919625"/>
              </a:tblGrid>
              <a:tr h="2689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font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size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Color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align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1</a:t>
                      </a:r>
                      <a:endParaRPr lang="ko-KR" altLang="en-US" sz="1000" b="1" kern="1200" baseline="0" dirty="0" smtClean="0">
                        <a:solidFill>
                          <a:srgbClr val="0070C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Regular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12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#FFF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</a:rPr>
                        <a:t>Middle/center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  <a:sym typeface="Gill Sans" pitchFamily="34" charset="0"/>
                        </a:rPr>
                        <a:t>2</a:t>
                      </a:r>
                      <a:endParaRPr lang="ko-KR" altLang="en-US" sz="900" b="1" kern="1200" baseline="0" dirty="0" smtClean="0">
                        <a:solidFill>
                          <a:srgbClr val="0070C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0070C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  <a:sym typeface="Gill Sans" pitchFamily="34" charset="0"/>
                        </a:rPr>
                        <a:t>3</a:t>
                      </a:r>
                      <a:endParaRPr lang="ko-KR" altLang="en-US" sz="900" b="1" kern="1200" baseline="0" dirty="0" smtClean="0">
                        <a:solidFill>
                          <a:srgbClr val="0070C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0070C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  <a:sym typeface="Gill Sans" pitchFamily="34" charset="0"/>
                        </a:rPr>
                        <a:t>4</a:t>
                      </a:r>
                      <a:endParaRPr lang="ko-KR" altLang="en-US" sz="900" b="1" kern="1200" baseline="0" dirty="0" smtClean="0">
                        <a:solidFill>
                          <a:srgbClr val="0070C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0070C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5</a:t>
                      </a:r>
                      <a:endParaRPr lang="ko-KR" altLang="en-US" sz="900" b="1" kern="1200" baseline="0" dirty="0" smtClean="0">
                        <a:solidFill>
                          <a:srgbClr val="0070C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0070C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49" name="직사각형 148"/>
          <p:cNvSpPr/>
          <p:nvPr/>
        </p:nvSpPr>
        <p:spPr>
          <a:xfrm>
            <a:off x="1358736" y="611542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360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50" name="직선 연결선 149"/>
          <p:cNvCxnSpPr/>
          <p:nvPr/>
        </p:nvCxnSpPr>
        <p:spPr>
          <a:xfrm>
            <a:off x="354936" y="870702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직선 연결선 165"/>
          <p:cNvCxnSpPr/>
          <p:nvPr/>
        </p:nvCxnSpPr>
        <p:spPr>
          <a:xfrm>
            <a:off x="354936" y="4878738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직선 연결선 175"/>
          <p:cNvCxnSpPr/>
          <p:nvPr/>
        </p:nvCxnSpPr>
        <p:spPr>
          <a:xfrm>
            <a:off x="421617" y="803275"/>
            <a:ext cx="0" cy="422611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직선 연결선 176"/>
          <p:cNvCxnSpPr/>
          <p:nvPr/>
        </p:nvCxnSpPr>
        <p:spPr>
          <a:xfrm>
            <a:off x="2679405" y="781050"/>
            <a:ext cx="0" cy="424516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/>
          <p:cNvSpPr/>
          <p:nvPr/>
        </p:nvSpPr>
        <p:spPr>
          <a:xfrm>
            <a:off x="1695450" y="1166233"/>
            <a:ext cx="988374" cy="2967617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111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36222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04333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72444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40555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408666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76777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544888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2571" y="1078262"/>
            <a:ext cx="1525403" cy="5351113"/>
          </a:xfrm>
          <a:prstGeom prst="rect">
            <a:avLst/>
          </a:prstGeom>
        </p:spPr>
      </p:pic>
      <p:cxnSp>
        <p:nvCxnSpPr>
          <p:cNvPr id="34" name="직선 연결선 33"/>
          <p:cNvCxnSpPr/>
          <p:nvPr/>
        </p:nvCxnSpPr>
        <p:spPr>
          <a:xfrm>
            <a:off x="3412571" y="756902"/>
            <a:ext cx="0" cy="5815348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4932908" y="756902"/>
            <a:ext cx="0" cy="5815348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>
            <a:off x="4127647" y="1078262"/>
            <a:ext cx="0" cy="5493988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>
            <a:off x="3233552" y="1175758"/>
            <a:ext cx="182628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/>
          <p:nvPr/>
        </p:nvCxnSpPr>
        <p:spPr>
          <a:xfrm>
            <a:off x="3233552" y="1785358"/>
            <a:ext cx="182628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>
            <a:off x="3233552" y="1975858"/>
            <a:ext cx="182628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/>
          <p:cNvCxnSpPr/>
          <p:nvPr/>
        </p:nvCxnSpPr>
        <p:spPr>
          <a:xfrm>
            <a:off x="3233552" y="2461633"/>
            <a:ext cx="182628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/>
          <p:cNvCxnSpPr/>
          <p:nvPr/>
        </p:nvCxnSpPr>
        <p:spPr>
          <a:xfrm>
            <a:off x="3233552" y="2711374"/>
            <a:ext cx="182628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/>
          <p:cNvCxnSpPr/>
          <p:nvPr/>
        </p:nvCxnSpPr>
        <p:spPr>
          <a:xfrm>
            <a:off x="3233552" y="2897280"/>
            <a:ext cx="182628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/>
          <p:cNvCxnSpPr/>
          <p:nvPr/>
        </p:nvCxnSpPr>
        <p:spPr>
          <a:xfrm>
            <a:off x="3233552" y="3389143"/>
            <a:ext cx="182628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/>
          <p:cNvCxnSpPr/>
          <p:nvPr/>
        </p:nvCxnSpPr>
        <p:spPr>
          <a:xfrm>
            <a:off x="3233552" y="3638884"/>
            <a:ext cx="182628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/>
          <p:cNvCxnSpPr/>
          <p:nvPr/>
        </p:nvCxnSpPr>
        <p:spPr>
          <a:xfrm>
            <a:off x="3233552" y="3824790"/>
            <a:ext cx="182628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/>
          <p:cNvCxnSpPr/>
          <p:nvPr/>
        </p:nvCxnSpPr>
        <p:spPr>
          <a:xfrm>
            <a:off x="4809083" y="803275"/>
            <a:ext cx="0" cy="982083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/>
          <p:cNvCxnSpPr/>
          <p:nvPr/>
        </p:nvCxnSpPr>
        <p:spPr>
          <a:xfrm>
            <a:off x="3448779" y="909058"/>
            <a:ext cx="0" cy="87630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/>
          <p:cNvCxnSpPr/>
          <p:nvPr/>
        </p:nvCxnSpPr>
        <p:spPr>
          <a:xfrm>
            <a:off x="3332706" y="5501190"/>
            <a:ext cx="182628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/>
          <p:cNvCxnSpPr/>
          <p:nvPr/>
        </p:nvCxnSpPr>
        <p:spPr>
          <a:xfrm>
            <a:off x="3332706" y="5663115"/>
            <a:ext cx="182628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/>
          <p:cNvCxnSpPr/>
          <p:nvPr/>
        </p:nvCxnSpPr>
        <p:spPr>
          <a:xfrm>
            <a:off x="4866233" y="756902"/>
            <a:ext cx="0" cy="5815348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직사각형 61"/>
          <p:cNvSpPr/>
          <p:nvPr/>
        </p:nvSpPr>
        <p:spPr>
          <a:xfrm>
            <a:off x="4777578" y="6511655"/>
            <a:ext cx="263213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dirty="0" smtClean="0">
                <a:solidFill>
                  <a:srgbClr val="000000"/>
                </a:solidFill>
              </a:rPr>
              <a:t>5</a:t>
            </a:r>
            <a:endParaRPr lang="en-US" altLang="ko-KR" sz="1200" dirty="0">
              <a:solidFill>
                <a:srgbClr val="000000"/>
              </a:solidFill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4328730" y="6433750"/>
            <a:ext cx="341760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dirty="0" smtClean="0">
                <a:solidFill>
                  <a:srgbClr val="000000"/>
                </a:solidFill>
              </a:rPr>
              <a:t>60</a:t>
            </a:r>
            <a:endParaRPr lang="en-US" altLang="ko-KR" sz="1200" dirty="0">
              <a:solidFill>
                <a:srgbClr val="000000"/>
              </a:solidFill>
            </a:endParaRPr>
          </a:p>
        </p:txBody>
      </p:sp>
      <p:sp>
        <p:nvSpPr>
          <p:cNvPr id="64" name="직사각형 63"/>
          <p:cNvSpPr/>
          <p:nvPr/>
        </p:nvSpPr>
        <p:spPr>
          <a:xfrm>
            <a:off x="3608571" y="6433750"/>
            <a:ext cx="341760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dirty="0" smtClean="0">
                <a:solidFill>
                  <a:srgbClr val="000000"/>
                </a:solidFill>
              </a:rPr>
              <a:t>60</a:t>
            </a:r>
            <a:endParaRPr lang="en-US" altLang="ko-KR" sz="1200" dirty="0">
              <a:solidFill>
                <a:srgbClr val="000000"/>
              </a:solidFill>
            </a:endParaRPr>
          </a:p>
        </p:txBody>
      </p:sp>
      <p:sp>
        <p:nvSpPr>
          <p:cNvPr id="66" name="직사각형 65"/>
          <p:cNvSpPr/>
          <p:nvPr/>
        </p:nvSpPr>
        <p:spPr>
          <a:xfrm>
            <a:off x="4777577" y="561683"/>
            <a:ext cx="263213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dirty="0" smtClean="0">
                <a:solidFill>
                  <a:srgbClr val="000000"/>
                </a:solidFill>
              </a:rPr>
              <a:t>5</a:t>
            </a:r>
            <a:endParaRPr lang="en-US" altLang="ko-KR" sz="1200" dirty="0">
              <a:solidFill>
                <a:srgbClr val="000000"/>
              </a:solidFill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4701377" y="599783"/>
            <a:ext cx="263213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dirty="0" smtClean="0">
                <a:solidFill>
                  <a:srgbClr val="000000"/>
                </a:solidFill>
              </a:rPr>
              <a:t>5</a:t>
            </a:r>
            <a:endParaRPr lang="en-US" altLang="ko-KR" sz="1200" dirty="0">
              <a:solidFill>
                <a:srgbClr val="000000"/>
              </a:solidFill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3986970" y="770558"/>
            <a:ext cx="420308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dirty="0" smtClean="0">
                <a:solidFill>
                  <a:srgbClr val="000000"/>
                </a:solidFill>
              </a:rPr>
              <a:t>112</a:t>
            </a:r>
            <a:endParaRPr lang="en-US" altLang="ko-KR" sz="1200" dirty="0">
              <a:solidFill>
                <a:srgbClr val="000000"/>
              </a:solidFill>
            </a:endParaRPr>
          </a:p>
        </p:txBody>
      </p:sp>
      <p:cxnSp>
        <p:nvCxnSpPr>
          <p:cNvPr id="69" name="직선 화살표 연결선 68"/>
          <p:cNvCxnSpPr/>
          <p:nvPr/>
        </p:nvCxnSpPr>
        <p:spPr>
          <a:xfrm flipH="1">
            <a:off x="3441370" y="1019797"/>
            <a:ext cx="1367713" cy="0"/>
          </a:xfrm>
          <a:prstGeom prst="straightConnector1">
            <a:avLst/>
          </a:prstGeom>
          <a:ln w="1270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직사각형 69"/>
          <p:cNvSpPr/>
          <p:nvPr/>
        </p:nvSpPr>
        <p:spPr>
          <a:xfrm>
            <a:off x="3317560" y="683825"/>
            <a:ext cx="263213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dirty="0" smtClean="0">
                <a:solidFill>
                  <a:srgbClr val="000000"/>
                </a:solidFill>
              </a:rPr>
              <a:t>3</a:t>
            </a:r>
            <a:endParaRPr lang="en-US" altLang="ko-KR" sz="1200" dirty="0">
              <a:solidFill>
                <a:srgbClr val="000000"/>
              </a:solidFill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4886255" y="2080825"/>
            <a:ext cx="341760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dirty="0" smtClean="0">
                <a:solidFill>
                  <a:srgbClr val="000000"/>
                </a:solidFill>
              </a:rPr>
              <a:t>40</a:t>
            </a:r>
            <a:endParaRPr lang="en-US" altLang="ko-KR" sz="1200" dirty="0">
              <a:solidFill>
                <a:srgbClr val="000000"/>
              </a:solidFill>
            </a:endParaRPr>
          </a:p>
        </p:txBody>
      </p:sp>
      <p:sp>
        <p:nvSpPr>
          <p:cNvPr id="77" name="직사각형 76"/>
          <p:cNvSpPr/>
          <p:nvPr/>
        </p:nvSpPr>
        <p:spPr>
          <a:xfrm>
            <a:off x="4905305" y="2437433"/>
            <a:ext cx="341760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dirty="0" smtClean="0">
                <a:solidFill>
                  <a:srgbClr val="000000"/>
                </a:solidFill>
              </a:rPr>
              <a:t>21</a:t>
            </a:r>
            <a:endParaRPr lang="en-US" altLang="ko-KR" sz="1200" dirty="0">
              <a:solidFill>
                <a:srgbClr val="000000"/>
              </a:solidFill>
            </a:endParaRPr>
          </a:p>
        </p:txBody>
      </p:sp>
      <p:sp>
        <p:nvSpPr>
          <p:cNvPr id="78" name="직사각형 77"/>
          <p:cNvSpPr/>
          <p:nvPr/>
        </p:nvSpPr>
        <p:spPr>
          <a:xfrm>
            <a:off x="4895780" y="2666033"/>
            <a:ext cx="341760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dirty="0" smtClean="0">
                <a:solidFill>
                  <a:srgbClr val="000000"/>
                </a:solidFill>
              </a:rPr>
              <a:t>15</a:t>
            </a:r>
            <a:endParaRPr lang="en-US" altLang="ko-KR" sz="1200" dirty="0">
              <a:solidFill>
                <a:srgbClr val="000000"/>
              </a:solidFill>
            </a:endParaRPr>
          </a:p>
        </p:txBody>
      </p:sp>
      <p:sp>
        <p:nvSpPr>
          <p:cNvPr id="79" name="직사각형 78"/>
          <p:cNvSpPr/>
          <p:nvPr/>
        </p:nvSpPr>
        <p:spPr>
          <a:xfrm>
            <a:off x="4895780" y="3023607"/>
            <a:ext cx="341760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dirty="0" smtClean="0">
                <a:solidFill>
                  <a:srgbClr val="000000"/>
                </a:solidFill>
              </a:rPr>
              <a:t>40</a:t>
            </a:r>
            <a:endParaRPr lang="en-US" altLang="ko-KR" sz="1200" dirty="0">
              <a:solidFill>
                <a:srgbClr val="000000"/>
              </a:solidFill>
            </a:endParaRPr>
          </a:p>
        </p:txBody>
      </p:sp>
      <p:sp>
        <p:nvSpPr>
          <p:cNvPr id="80" name="직사각형 79"/>
          <p:cNvSpPr/>
          <p:nvPr/>
        </p:nvSpPr>
        <p:spPr>
          <a:xfrm>
            <a:off x="4914830" y="3370690"/>
            <a:ext cx="341760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dirty="0" smtClean="0">
                <a:solidFill>
                  <a:srgbClr val="000000"/>
                </a:solidFill>
              </a:rPr>
              <a:t>21</a:t>
            </a:r>
            <a:endParaRPr lang="en-US" altLang="ko-KR" sz="1200" dirty="0">
              <a:solidFill>
                <a:srgbClr val="000000"/>
              </a:solidFill>
            </a:endParaRPr>
          </a:p>
        </p:txBody>
      </p:sp>
      <p:sp>
        <p:nvSpPr>
          <p:cNvPr id="81" name="직사각형 80"/>
          <p:cNvSpPr/>
          <p:nvPr/>
        </p:nvSpPr>
        <p:spPr>
          <a:xfrm>
            <a:off x="4905305" y="3599290"/>
            <a:ext cx="341760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dirty="0" smtClean="0">
                <a:solidFill>
                  <a:srgbClr val="000000"/>
                </a:solidFill>
              </a:rPr>
              <a:t>15</a:t>
            </a:r>
            <a:endParaRPr lang="en-US" altLang="ko-KR" sz="1200" dirty="0">
              <a:solidFill>
                <a:srgbClr val="000000"/>
              </a:solidFill>
            </a:endParaRPr>
          </a:p>
        </p:txBody>
      </p:sp>
      <p:sp>
        <p:nvSpPr>
          <p:cNvPr id="82" name="직사각형 81"/>
          <p:cNvSpPr/>
          <p:nvPr/>
        </p:nvSpPr>
        <p:spPr>
          <a:xfrm>
            <a:off x="4877358" y="5453565"/>
            <a:ext cx="341760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dirty="0" smtClean="0">
                <a:solidFill>
                  <a:srgbClr val="000000"/>
                </a:solidFill>
              </a:rPr>
              <a:t>15</a:t>
            </a:r>
            <a:endParaRPr lang="en-US" altLang="ko-KR" sz="1200" dirty="0">
              <a:solidFill>
                <a:srgbClr val="000000"/>
              </a:solidFill>
            </a:endParaRPr>
          </a:p>
        </p:txBody>
      </p:sp>
      <p:sp>
        <p:nvSpPr>
          <p:cNvPr id="84" name="직사각형 83"/>
          <p:cNvSpPr/>
          <p:nvPr/>
        </p:nvSpPr>
        <p:spPr>
          <a:xfrm>
            <a:off x="4895436" y="1747258"/>
            <a:ext cx="341760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dirty="0" smtClean="0">
                <a:solidFill>
                  <a:srgbClr val="000000"/>
                </a:solidFill>
              </a:rPr>
              <a:t>15</a:t>
            </a:r>
            <a:endParaRPr lang="en-US" altLang="ko-KR" sz="1200" dirty="0">
              <a:solidFill>
                <a:srgbClr val="000000"/>
              </a:solidFill>
            </a:endParaRPr>
          </a:p>
        </p:txBody>
      </p:sp>
      <p:sp>
        <p:nvSpPr>
          <p:cNvPr id="85" name="직사각형 84"/>
          <p:cNvSpPr/>
          <p:nvPr/>
        </p:nvSpPr>
        <p:spPr>
          <a:xfrm>
            <a:off x="4897915" y="1328158"/>
            <a:ext cx="341760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dirty="0" smtClean="0">
                <a:solidFill>
                  <a:srgbClr val="000000"/>
                </a:solidFill>
              </a:rPr>
              <a:t>50</a:t>
            </a:r>
            <a:endParaRPr lang="en-US" altLang="ko-KR" sz="1200" dirty="0">
              <a:solidFill>
                <a:srgbClr val="000000"/>
              </a:solidFill>
            </a:endParaRPr>
          </a:p>
        </p:txBody>
      </p:sp>
      <p:cxnSp>
        <p:nvCxnSpPr>
          <p:cNvPr id="88" name="직선 화살표 연결선 87"/>
          <p:cNvCxnSpPr/>
          <p:nvPr/>
        </p:nvCxnSpPr>
        <p:spPr>
          <a:xfrm flipH="1">
            <a:off x="3402893" y="6476806"/>
            <a:ext cx="722333" cy="0"/>
          </a:xfrm>
          <a:prstGeom prst="straightConnector1">
            <a:avLst/>
          </a:prstGeom>
          <a:ln w="1270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화살표 연결선 88"/>
          <p:cNvCxnSpPr/>
          <p:nvPr/>
        </p:nvCxnSpPr>
        <p:spPr>
          <a:xfrm flipH="1">
            <a:off x="4139225" y="6476806"/>
            <a:ext cx="722333" cy="0"/>
          </a:xfrm>
          <a:prstGeom prst="straightConnector1">
            <a:avLst/>
          </a:prstGeom>
          <a:ln w="1270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연결선 89"/>
          <p:cNvCxnSpPr/>
          <p:nvPr/>
        </p:nvCxnSpPr>
        <p:spPr>
          <a:xfrm>
            <a:off x="4500391" y="1199183"/>
            <a:ext cx="0" cy="5460496"/>
          </a:xfrm>
          <a:prstGeom prst="line">
            <a:avLst/>
          </a:prstGeom>
          <a:ln w="3175"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직사각형 90"/>
          <p:cNvSpPr/>
          <p:nvPr/>
        </p:nvSpPr>
        <p:spPr>
          <a:xfrm>
            <a:off x="4210723" y="6557575"/>
            <a:ext cx="615874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dirty="0" smtClean="0">
                <a:solidFill>
                  <a:srgbClr val="0070C0"/>
                </a:solidFill>
              </a:rPr>
              <a:t>middle</a:t>
            </a:r>
            <a:endParaRPr lang="en-US" altLang="ko-KR" sz="1200" dirty="0">
              <a:solidFill>
                <a:srgbClr val="0070C0"/>
              </a:solidFill>
            </a:endParaRPr>
          </a:p>
        </p:txBody>
      </p:sp>
      <p:cxnSp>
        <p:nvCxnSpPr>
          <p:cNvPr id="92" name="직선 연결선 91"/>
          <p:cNvCxnSpPr/>
          <p:nvPr/>
        </p:nvCxnSpPr>
        <p:spPr>
          <a:xfrm>
            <a:off x="3769926" y="1985383"/>
            <a:ext cx="0" cy="4674296"/>
          </a:xfrm>
          <a:prstGeom prst="line">
            <a:avLst/>
          </a:prstGeom>
          <a:ln w="3175"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직사각형 92"/>
          <p:cNvSpPr/>
          <p:nvPr/>
        </p:nvSpPr>
        <p:spPr>
          <a:xfrm>
            <a:off x="3480258" y="6557575"/>
            <a:ext cx="615874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dirty="0" smtClean="0">
                <a:solidFill>
                  <a:srgbClr val="0070C0"/>
                </a:solidFill>
              </a:rPr>
              <a:t>middle</a:t>
            </a:r>
            <a:endParaRPr lang="en-US" altLang="ko-KR" sz="1200" dirty="0">
              <a:solidFill>
                <a:srgbClr val="0070C0"/>
              </a:solidFill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2359" y="3678657"/>
            <a:ext cx="1143000" cy="1733550"/>
          </a:xfrm>
          <a:prstGeom prst="rect">
            <a:avLst/>
          </a:prstGeom>
        </p:spPr>
      </p:pic>
      <p:cxnSp>
        <p:nvCxnSpPr>
          <p:cNvPr id="94" name="직선 연결선 93"/>
          <p:cNvCxnSpPr/>
          <p:nvPr/>
        </p:nvCxnSpPr>
        <p:spPr>
          <a:xfrm>
            <a:off x="5570714" y="4722147"/>
            <a:ext cx="182628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연결선 94"/>
          <p:cNvCxnSpPr/>
          <p:nvPr/>
        </p:nvCxnSpPr>
        <p:spPr>
          <a:xfrm>
            <a:off x="5722160" y="3950622"/>
            <a:ext cx="182628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연결선 95"/>
          <p:cNvCxnSpPr/>
          <p:nvPr/>
        </p:nvCxnSpPr>
        <p:spPr>
          <a:xfrm>
            <a:off x="6088323" y="3564357"/>
            <a:ext cx="0" cy="133350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연결선 97"/>
          <p:cNvCxnSpPr/>
          <p:nvPr/>
        </p:nvCxnSpPr>
        <p:spPr>
          <a:xfrm>
            <a:off x="6859848" y="3564357"/>
            <a:ext cx="0" cy="133350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 98"/>
          <p:cNvCxnSpPr/>
          <p:nvPr/>
        </p:nvCxnSpPr>
        <p:spPr>
          <a:xfrm>
            <a:off x="6483857" y="3564357"/>
            <a:ext cx="0" cy="1257300"/>
          </a:xfrm>
          <a:prstGeom prst="line">
            <a:avLst/>
          </a:prstGeom>
          <a:ln w="3175"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연결선 99"/>
          <p:cNvCxnSpPr/>
          <p:nvPr/>
        </p:nvCxnSpPr>
        <p:spPr>
          <a:xfrm flipH="1">
            <a:off x="5826634" y="4345407"/>
            <a:ext cx="1358106" cy="0"/>
          </a:xfrm>
          <a:prstGeom prst="line">
            <a:avLst/>
          </a:prstGeom>
          <a:ln w="3175"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직사각형 100"/>
          <p:cNvSpPr/>
          <p:nvPr/>
        </p:nvSpPr>
        <p:spPr>
          <a:xfrm>
            <a:off x="6166395" y="3350625"/>
            <a:ext cx="615874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dirty="0" smtClean="0">
                <a:solidFill>
                  <a:srgbClr val="0070C0"/>
                </a:solidFill>
              </a:rPr>
              <a:t>middle</a:t>
            </a:r>
            <a:endParaRPr lang="en-US" altLang="ko-KR" sz="1200" dirty="0">
              <a:solidFill>
                <a:srgbClr val="0070C0"/>
              </a:solidFill>
            </a:endParaRPr>
          </a:p>
        </p:txBody>
      </p:sp>
      <p:sp>
        <p:nvSpPr>
          <p:cNvPr id="102" name="직사각형 101"/>
          <p:cNvSpPr/>
          <p:nvPr/>
        </p:nvSpPr>
        <p:spPr>
          <a:xfrm>
            <a:off x="7123282" y="4207875"/>
            <a:ext cx="585545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dirty="0" smtClean="0">
                <a:solidFill>
                  <a:srgbClr val="0070C0"/>
                </a:solidFill>
              </a:rPr>
              <a:t>center</a:t>
            </a:r>
            <a:endParaRPr lang="en-US" altLang="ko-KR" sz="1200" dirty="0">
              <a:solidFill>
                <a:srgbClr val="0070C0"/>
              </a:solidFill>
            </a:endParaRPr>
          </a:p>
        </p:txBody>
      </p:sp>
      <p:sp>
        <p:nvSpPr>
          <p:cNvPr id="103" name="Oval 114"/>
          <p:cNvSpPr>
            <a:spLocks noChangeArrowheads="1"/>
          </p:cNvSpPr>
          <p:nvPr/>
        </p:nvSpPr>
        <p:spPr bwMode="auto">
          <a:xfrm>
            <a:off x="6088323" y="4722147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1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04" name="Oval 114"/>
          <p:cNvSpPr>
            <a:spLocks noChangeArrowheads="1"/>
          </p:cNvSpPr>
          <p:nvPr/>
        </p:nvSpPr>
        <p:spPr bwMode="auto">
          <a:xfrm>
            <a:off x="6088323" y="3950622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>
                <a:solidFill>
                  <a:schemeClr val="bg1"/>
                </a:solidFill>
                <a:latin typeface="Arial" charset="0"/>
              </a:rPr>
              <a:t>A</a:t>
            </a: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0701" y="1604575"/>
            <a:ext cx="2286000" cy="952500"/>
          </a:xfrm>
          <a:prstGeom prst="rect">
            <a:avLst/>
          </a:prstGeom>
        </p:spPr>
      </p:pic>
      <p:cxnSp>
        <p:nvCxnSpPr>
          <p:cNvPr id="106" name="직선 연결선 105"/>
          <p:cNvCxnSpPr/>
          <p:nvPr/>
        </p:nvCxnSpPr>
        <p:spPr>
          <a:xfrm>
            <a:off x="7222043" y="1280533"/>
            <a:ext cx="0" cy="133350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연결선 106"/>
          <p:cNvCxnSpPr/>
          <p:nvPr/>
        </p:nvCxnSpPr>
        <p:spPr>
          <a:xfrm>
            <a:off x="7993568" y="1280533"/>
            <a:ext cx="0" cy="133350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연결선 107"/>
          <p:cNvCxnSpPr/>
          <p:nvPr/>
        </p:nvCxnSpPr>
        <p:spPr>
          <a:xfrm>
            <a:off x="8090911" y="1280533"/>
            <a:ext cx="0" cy="133350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연결선 108"/>
          <p:cNvCxnSpPr/>
          <p:nvPr/>
        </p:nvCxnSpPr>
        <p:spPr>
          <a:xfrm>
            <a:off x="7119361" y="1280533"/>
            <a:ext cx="0" cy="133350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연결선 109"/>
          <p:cNvCxnSpPr/>
          <p:nvPr/>
        </p:nvCxnSpPr>
        <p:spPr>
          <a:xfrm>
            <a:off x="5679617" y="1595050"/>
            <a:ext cx="2807158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연결선 112"/>
          <p:cNvCxnSpPr/>
          <p:nvPr/>
        </p:nvCxnSpPr>
        <p:spPr>
          <a:xfrm>
            <a:off x="5689142" y="2557075"/>
            <a:ext cx="2807158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연결선 113"/>
          <p:cNvCxnSpPr/>
          <p:nvPr/>
        </p:nvCxnSpPr>
        <p:spPr>
          <a:xfrm flipH="1">
            <a:off x="5689142" y="2076564"/>
            <a:ext cx="2689940" cy="0"/>
          </a:xfrm>
          <a:prstGeom prst="line">
            <a:avLst/>
          </a:prstGeom>
          <a:ln w="3175"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직사각형 114"/>
          <p:cNvSpPr/>
          <p:nvPr/>
        </p:nvSpPr>
        <p:spPr>
          <a:xfrm>
            <a:off x="8317624" y="1939032"/>
            <a:ext cx="585545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dirty="0" smtClean="0">
                <a:solidFill>
                  <a:srgbClr val="0070C0"/>
                </a:solidFill>
              </a:rPr>
              <a:t>center</a:t>
            </a:r>
            <a:endParaRPr lang="en-US" altLang="ko-KR" sz="1200" dirty="0">
              <a:solidFill>
                <a:srgbClr val="0070C0"/>
              </a:solidFill>
            </a:endParaRPr>
          </a:p>
        </p:txBody>
      </p:sp>
      <p:sp>
        <p:nvSpPr>
          <p:cNvPr id="117" name="직사각형 116"/>
          <p:cNvSpPr/>
          <p:nvPr/>
        </p:nvSpPr>
        <p:spPr>
          <a:xfrm>
            <a:off x="6990306" y="1037258"/>
            <a:ext cx="341760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dirty="0" smtClean="0">
                <a:solidFill>
                  <a:srgbClr val="000000"/>
                </a:solidFill>
              </a:rPr>
              <a:t>12</a:t>
            </a:r>
            <a:endParaRPr lang="en-US" altLang="ko-KR" sz="1200" dirty="0">
              <a:solidFill>
                <a:srgbClr val="000000"/>
              </a:solidFill>
            </a:endParaRPr>
          </a:p>
        </p:txBody>
      </p:sp>
      <p:sp>
        <p:nvSpPr>
          <p:cNvPr id="118" name="직사각형 117"/>
          <p:cNvSpPr/>
          <p:nvPr/>
        </p:nvSpPr>
        <p:spPr>
          <a:xfrm>
            <a:off x="7873516" y="1060684"/>
            <a:ext cx="341760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dirty="0" smtClean="0">
                <a:solidFill>
                  <a:srgbClr val="000000"/>
                </a:solidFill>
              </a:rPr>
              <a:t>10</a:t>
            </a:r>
            <a:endParaRPr lang="en-US" altLang="ko-KR" sz="1200" dirty="0">
              <a:solidFill>
                <a:srgbClr val="000000"/>
              </a:solidFill>
            </a:endParaRPr>
          </a:p>
        </p:txBody>
      </p:sp>
      <p:sp>
        <p:nvSpPr>
          <p:cNvPr id="119" name="직사각형 118"/>
          <p:cNvSpPr/>
          <p:nvPr/>
        </p:nvSpPr>
        <p:spPr>
          <a:xfrm>
            <a:off x="7493842" y="1270041"/>
            <a:ext cx="341760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dirty="0" smtClean="0">
                <a:solidFill>
                  <a:srgbClr val="000000"/>
                </a:solidFill>
              </a:rPr>
              <a:t>40</a:t>
            </a:r>
            <a:endParaRPr lang="en-US" altLang="ko-KR" sz="1200" dirty="0">
              <a:solidFill>
                <a:srgbClr val="000000"/>
              </a:solidFill>
            </a:endParaRPr>
          </a:p>
        </p:txBody>
      </p:sp>
      <p:cxnSp>
        <p:nvCxnSpPr>
          <p:cNvPr id="120" name="직선 화살표 연결선 119"/>
          <p:cNvCxnSpPr/>
          <p:nvPr/>
        </p:nvCxnSpPr>
        <p:spPr>
          <a:xfrm flipH="1">
            <a:off x="7210072" y="1519280"/>
            <a:ext cx="783496" cy="0"/>
          </a:xfrm>
          <a:prstGeom prst="straightConnector1">
            <a:avLst/>
          </a:prstGeom>
          <a:ln w="1270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Oval 114"/>
          <p:cNvSpPr>
            <a:spLocks noChangeArrowheads="1"/>
          </p:cNvSpPr>
          <p:nvPr/>
        </p:nvSpPr>
        <p:spPr bwMode="auto">
          <a:xfrm>
            <a:off x="4210723" y="5640076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B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2596" y="7914423"/>
            <a:ext cx="220515" cy="2253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5" name="직사각형 124"/>
          <p:cNvSpPr/>
          <p:nvPr/>
        </p:nvSpPr>
        <p:spPr>
          <a:xfrm>
            <a:off x="9782490" y="2572463"/>
            <a:ext cx="835485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ko-KR" altLang="en-US" sz="1200" b="1" dirty="0" smtClean="0"/>
              <a:t>아이콘 명</a:t>
            </a:r>
            <a:endParaRPr lang="en-US" altLang="ko-KR" sz="1200" b="1" dirty="0"/>
          </a:p>
        </p:txBody>
      </p:sp>
      <p:sp>
        <p:nvSpPr>
          <p:cNvPr id="126" name="Oval 114"/>
          <p:cNvSpPr>
            <a:spLocks noChangeArrowheads="1"/>
          </p:cNvSpPr>
          <p:nvPr/>
        </p:nvSpPr>
        <p:spPr bwMode="auto">
          <a:xfrm>
            <a:off x="6075908" y="1647245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C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28" name="직사각형 127"/>
          <p:cNvSpPr/>
          <p:nvPr/>
        </p:nvSpPr>
        <p:spPr>
          <a:xfrm>
            <a:off x="10591860" y="2834507"/>
            <a:ext cx="1062022" cy="461664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defTabSz="1147742" fontAlgn="base" latinLnBrk="0">
              <a:lnSpc>
                <a:spcPct val="200000"/>
              </a:lnSpc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dirty="0" err="1" smtClean="0"/>
              <a:t>icon_n</a:t>
            </a:r>
            <a:endParaRPr lang="en-US" altLang="ko-KR" sz="1200" dirty="0" smtClean="0"/>
          </a:p>
          <a:p>
            <a:pPr lvl="0" defTabSz="1147742" fontAlgn="base" latinLnBrk="0">
              <a:lnSpc>
                <a:spcPct val="200000"/>
              </a:lnSpc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dirty="0" err="1" smtClean="0"/>
              <a:t>icon_npick</a:t>
            </a:r>
            <a:endParaRPr lang="en-US" altLang="ko-KR" sz="1200" dirty="0" smtClean="0"/>
          </a:p>
          <a:p>
            <a:pPr lvl="0" defTabSz="1147742" fontAlgn="base" latinLnBrk="0">
              <a:lnSpc>
                <a:spcPct val="200000"/>
              </a:lnSpc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dirty="0" err="1" smtClean="0"/>
              <a:t>icon_coupon</a:t>
            </a:r>
            <a:endParaRPr lang="en-US" altLang="ko-KR" sz="1200" dirty="0" smtClean="0"/>
          </a:p>
          <a:p>
            <a:pPr lvl="0" defTabSz="1147742" fontAlgn="base" latinLnBrk="0">
              <a:lnSpc>
                <a:spcPct val="200000"/>
              </a:lnSpc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dirty="0" err="1" smtClean="0"/>
              <a:t>icon_dia</a:t>
            </a:r>
            <a:endParaRPr lang="en-US" altLang="ko-KR" sz="1200" dirty="0" smtClean="0"/>
          </a:p>
          <a:p>
            <a:pPr lvl="0" defTabSz="1147742" fontAlgn="base" latinLnBrk="0">
              <a:lnSpc>
                <a:spcPct val="200000"/>
              </a:lnSpc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dirty="0" err="1" smtClean="0"/>
              <a:t>icon_love</a:t>
            </a:r>
            <a:endParaRPr lang="en-US" altLang="ko-KR" sz="1200" dirty="0" smtClean="0"/>
          </a:p>
          <a:p>
            <a:pPr lvl="0" defTabSz="1147742" fontAlgn="base" latinLnBrk="0">
              <a:lnSpc>
                <a:spcPct val="200000"/>
              </a:lnSpc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dirty="0" err="1" smtClean="0"/>
              <a:t>icon_history</a:t>
            </a:r>
            <a:endParaRPr lang="en-US" altLang="ko-KR" sz="1200" dirty="0" smtClean="0"/>
          </a:p>
          <a:p>
            <a:pPr lvl="0" defTabSz="1147742" fontAlgn="base" latinLnBrk="0">
              <a:lnSpc>
                <a:spcPct val="200000"/>
              </a:lnSpc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dirty="0" err="1" smtClean="0"/>
              <a:t>icon_search</a:t>
            </a:r>
            <a:endParaRPr lang="en-US" altLang="ko-KR" sz="1200" dirty="0" smtClean="0"/>
          </a:p>
          <a:p>
            <a:pPr lvl="0" defTabSz="1147742" fontAlgn="base" latinLnBrk="0">
              <a:lnSpc>
                <a:spcPct val="200000"/>
              </a:lnSpc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dirty="0" err="1" smtClean="0"/>
              <a:t>icon_category</a:t>
            </a:r>
            <a:endParaRPr lang="en-US" altLang="ko-KR" sz="1200" dirty="0" smtClean="0"/>
          </a:p>
          <a:p>
            <a:pPr lvl="0" defTabSz="1147742" fontAlgn="base" latinLnBrk="0">
              <a:lnSpc>
                <a:spcPct val="200000"/>
              </a:lnSpc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dirty="0" smtClean="0"/>
              <a:t>icon_bag2</a:t>
            </a:r>
          </a:p>
          <a:p>
            <a:pPr lvl="0" defTabSz="1147742" fontAlgn="base" latinLnBrk="0">
              <a:lnSpc>
                <a:spcPct val="200000"/>
              </a:lnSpc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dirty="0" smtClean="0"/>
              <a:t>icon_home2</a:t>
            </a:r>
            <a:endParaRPr lang="en-US" altLang="ko-KR" sz="1200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2514" y="2968628"/>
            <a:ext cx="260350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6625" y="3405615"/>
            <a:ext cx="641350" cy="29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8664" y="3893421"/>
            <a:ext cx="361950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5281" y="4325355"/>
            <a:ext cx="3111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8931" y="4797027"/>
            <a:ext cx="29210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4" name="Picture 8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5281" y="5213146"/>
            <a:ext cx="311150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5" name="Picture 9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6639" y="5663115"/>
            <a:ext cx="292100" cy="29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6" name="Picture 10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9245" y="6136576"/>
            <a:ext cx="311150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7" name="Picture 11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1254" y="6581774"/>
            <a:ext cx="32385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8" name="Picture 12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5265" y="7017447"/>
            <a:ext cx="32385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1616" y="3963019"/>
            <a:ext cx="1143000" cy="1400175"/>
          </a:xfrm>
          <a:prstGeom prst="rect">
            <a:avLst/>
          </a:prstGeom>
        </p:spPr>
      </p:pic>
      <p:cxnSp>
        <p:nvCxnSpPr>
          <p:cNvPr id="143" name="직선 연결선 142"/>
          <p:cNvCxnSpPr/>
          <p:nvPr/>
        </p:nvCxnSpPr>
        <p:spPr>
          <a:xfrm>
            <a:off x="7664722" y="3948481"/>
            <a:ext cx="182628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직선 연결선 143"/>
          <p:cNvCxnSpPr/>
          <p:nvPr/>
        </p:nvCxnSpPr>
        <p:spPr>
          <a:xfrm>
            <a:off x="7697251" y="4110406"/>
            <a:ext cx="182628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직선 연결선 144"/>
          <p:cNvCxnSpPr/>
          <p:nvPr/>
        </p:nvCxnSpPr>
        <p:spPr>
          <a:xfrm>
            <a:off x="8865069" y="3638884"/>
            <a:ext cx="0" cy="1862306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Oval 114"/>
          <p:cNvSpPr>
            <a:spLocks noChangeArrowheads="1"/>
          </p:cNvSpPr>
          <p:nvPr/>
        </p:nvSpPr>
        <p:spPr bwMode="auto">
          <a:xfrm>
            <a:off x="8577866" y="4032001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D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06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개체 3"/>
          <p:cNvGraphicFramePr>
            <a:graphicFrameLocks noChangeAspect="1"/>
          </p:cNvGraphicFramePr>
          <p:nvPr>
            <p:extLst/>
          </p:nvPr>
        </p:nvGraphicFramePr>
        <p:xfrm>
          <a:off x="4567034" y="2287724"/>
          <a:ext cx="4711278" cy="6184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94" name="Image" r:id="rId3" imgW="8126640" imgH="1066320" progId="Photoshop.Image.17">
                  <p:embed/>
                </p:oleObj>
              </mc:Choice>
              <mc:Fallback>
                <p:oleObj name="Image" r:id="rId3" imgW="8126640" imgH="1066320" progId="Photoshop.Image.17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567034" y="2287724"/>
                        <a:ext cx="4711278" cy="61847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개체 2"/>
          <p:cNvGraphicFramePr>
            <a:graphicFrameLocks noChangeAspect="1"/>
          </p:cNvGraphicFramePr>
          <p:nvPr>
            <p:extLst/>
          </p:nvPr>
        </p:nvGraphicFramePr>
        <p:xfrm>
          <a:off x="612929" y="921057"/>
          <a:ext cx="2660596" cy="47226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95" name="Image" r:id="rId5" imgW="8126640" imgH="14425200" progId="Photoshop.Image.17">
                  <p:embed/>
                </p:oleObj>
              </mc:Choice>
              <mc:Fallback>
                <p:oleObj name="Image" r:id="rId5" imgW="8126640" imgH="14425200" progId="Photoshop.Image.17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12929" y="921057"/>
                        <a:ext cx="2660596" cy="472265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764170" y="179258"/>
            <a:ext cx="3382527" cy="263909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lIns="0" rIns="0" rtlCol="0" anchor="ctr">
            <a:noAutofit/>
          </a:bodyPr>
          <a:lstStyle/>
          <a:p>
            <a:r>
              <a:rPr lang="ko-KR" altLang="en-US" sz="1000" dirty="0" smtClean="0">
                <a:latin typeface="+mn-ea"/>
              </a:rPr>
              <a:t>팝업</a:t>
            </a:r>
            <a:endParaRPr lang="en-US" altLang="ko-KR" sz="1000" dirty="0">
              <a:latin typeface="+mn-ea"/>
            </a:endParaRPr>
          </a:p>
        </p:txBody>
      </p:sp>
      <p:graphicFrame>
        <p:nvGraphicFramePr>
          <p:cNvPr id="46" name="Group 229"/>
          <p:cNvGraphicFramePr>
            <a:graphicFrameLocks noGrp="1"/>
          </p:cNvGraphicFramePr>
          <p:nvPr>
            <p:extLst/>
          </p:nvPr>
        </p:nvGraphicFramePr>
        <p:xfrm>
          <a:off x="397477" y="6277625"/>
          <a:ext cx="9367747" cy="2230771"/>
        </p:xfrm>
        <a:graphic>
          <a:graphicData uri="http://schemas.openxmlformats.org/drawingml/2006/table">
            <a:tbl>
              <a:tblPr/>
              <a:tblGrid>
                <a:gridCol w="412215"/>
                <a:gridCol w="752916"/>
                <a:gridCol w="938112"/>
                <a:gridCol w="1549395"/>
                <a:gridCol w="1717156"/>
                <a:gridCol w="1733272"/>
                <a:gridCol w="2264681"/>
              </a:tblGrid>
              <a:tr h="281123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No.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Contents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Size (w x h)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파일명</a:t>
                      </a: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/Color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Source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비고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정렬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00830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A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bg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320_h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Opacity : 80%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dirty="0" smtClean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Center/top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00830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Btn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30x30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btn_close.png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dirty="0" smtClean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Right/Middle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00830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bg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640x80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bg_outlink.png</a:t>
                      </a:r>
                    </a:p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dirty="0" smtClean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Center/top</a:t>
                      </a:r>
                    </a:p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00830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d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Line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640x1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Stork : 1px, #c0c0c0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00830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7" name="표 96"/>
          <p:cNvGraphicFramePr>
            <a:graphicFrameLocks noGrp="1"/>
          </p:cNvGraphicFramePr>
          <p:nvPr>
            <p:extLst/>
          </p:nvPr>
        </p:nvGraphicFramePr>
        <p:xfrm>
          <a:off x="9931400" y="569135"/>
          <a:ext cx="2694672" cy="11833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/>
                <a:gridCol w="471613"/>
                <a:gridCol w="414670"/>
                <a:gridCol w="723014"/>
                <a:gridCol w="877095"/>
              </a:tblGrid>
              <a:tr h="2689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font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size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color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align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1</a:t>
                      </a:r>
                      <a:endParaRPr lang="ko-KR" altLang="en-US" sz="1000" b="1" kern="1200" baseline="0" dirty="0" smtClean="0">
                        <a:solidFill>
                          <a:srgbClr val="0070C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regular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16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#000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</a:rPr>
                        <a:t>Center/Middle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  <a:sym typeface="Gill Sans" pitchFamily="34" charset="0"/>
                        </a:rPr>
                        <a:t>2</a:t>
                      </a:r>
                      <a:endParaRPr lang="ko-KR" altLang="en-US" sz="900" b="1" kern="1200" baseline="0" dirty="0" smtClean="0">
                        <a:solidFill>
                          <a:srgbClr val="00000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0070C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  <a:sym typeface="Gill Sans" pitchFamily="34" charset="0"/>
                        </a:rPr>
                        <a:t>3</a:t>
                      </a:r>
                      <a:endParaRPr lang="ko-KR" altLang="en-US" sz="900" b="1" kern="1200" baseline="0" dirty="0" smtClean="0">
                        <a:solidFill>
                          <a:srgbClr val="00000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0070C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  <a:sym typeface="Gill Sans" pitchFamily="34" charset="0"/>
                        </a:rPr>
                        <a:t>4</a:t>
                      </a:r>
                      <a:endParaRPr lang="ko-KR" altLang="en-US" sz="900" b="1" kern="1200" baseline="0" dirty="0" smtClean="0">
                        <a:solidFill>
                          <a:srgbClr val="00000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cxnSp>
        <p:nvCxnSpPr>
          <p:cNvPr id="35" name="직선 연결선 34"/>
          <p:cNvCxnSpPr/>
          <p:nvPr/>
        </p:nvCxnSpPr>
        <p:spPr>
          <a:xfrm>
            <a:off x="454879" y="913919"/>
            <a:ext cx="3024000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>
            <a:off x="595081" y="757093"/>
            <a:ext cx="0" cy="518400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3270301" y="757093"/>
            <a:ext cx="0" cy="518400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직사각형 153"/>
          <p:cNvSpPr/>
          <p:nvPr/>
        </p:nvSpPr>
        <p:spPr>
          <a:xfrm>
            <a:off x="1703005" y="5776432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290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99" name="직선 연결선 98"/>
          <p:cNvCxnSpPr/>
          <p:nvPr/>
        </p:nvCxnSpPr>
        <p:spPr>
          <a:xfrm>
            <a:off x="454879" y="1273877"/>
            <a:ext cx="3130802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직사각형 116"/>
          <p:cNvSpPr/>
          <p:nvPr/>
        </p:nvSpPr>
        <p:spPr>
          <a:xfrm>
            <a:off x="3333168" y="942447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40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50" name="직사각형 149"/>
          <p:cNvSpPr/>
          <p:nvPr/>
        </p:nvSpPr>
        <p:spPr>
          <a:xfrm>
            <a:off x="1851887" y="643441"/>
            <a:ext cx="420308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smtClean="0">
                <a:solidFill>
                  <a:srgbClr val="000000"/>
                </a:solidFill>
              </a:rPr>
              <a:t>360</a:t>
            </a:r>
            <a:endParaRPr lang="en-US" altLang="ko-KR" sz="1200" b="1" dirty="0" smtClean="0">
              <a:solidFill>
                <a:srgbClr val="000000"/>
              </a:solidFill>
            </a:endParaRPr>
          </a:p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74" name="직선 연결선 73"/>
          <p:cNvCxnSpPr/>
          <p:nvPr/>
        </p:nvCxnSpPr>
        <p:spPr>
          <a:xfrm>
            <a:off x="454879" y="5641849"/>
            <a:ext cx="3024000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직사각형 52"/>
          <p:cNvSpPr/>
          <p:nvPr/>
        </p:nvSpPr>
        <p:spPr>
          <a:xfrm>
            <a:off x="542618" y="2047853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chemeClr val="bg1"/>
                </a:solidFill>
              </a:rPr>
              <a:t>30</a:t>
            </a:r>
            <a:endParaRPr lang="en-US" altLang="ko-KR" sz="1200" b="1" dirty="0">
              <a:solidFill>
                <a:schemeClr val="bg1"/>
              </a:solidFill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2967388" y="2047166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chemeClr val="bg1"/>
                </a:solidFill>
              </a:rPr>
              <a:t>30</a:t>
            </a:r>
            <a:endParaRPr lang="en-US" altLang="ko-KR" sz="1200" b="1" dirty="0">
              <a:solidFill>
                <a:schemeClr val="bg1"/>
              </a:solidFill>
            </a:endParaRPr>
          </a:p>
        </p:txBody>
      </p:sp>
      <p:sp>
        <p:nvSpPr>
          <p:cNvPr id="70" name="직사각형 69"/>
          <p:cNvSpPr/>
          <p:nvPr/>
        </p:nvSpPr>
        <p:spPr>
          <a:xfrm>
            <a:off x="8817674" y="2455523"/>
            <a:ext cx="244133" cy="232751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111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36222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04333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72444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40555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408666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76777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544888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71" name="직사각형 70"/>
          <p:cNvSpPr/>
          <p:nvPr/>
        </p:nvSpPr>
        <p:spPr>
          <a:xfrm>
            <a:off x="1723969" y="2035160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chemeClr val="bg1"/>
                </a:solidFill>
              </a:rPr>
              <a:t>260</a:t>
            </a:r>
            <a:endParaRPr lang="en-US" altLang="ko-KR" sz="1200" b="1" dirty="0">
              <a:solidFill>
                <a:schemeClr val="bg1"/>
              </a:solidFill>
            </a:endParaRPr>
          </a:p>
        </p:txBody>
      </p:sp>
      <p:sp>
        <p:nvSpPr>
          <p:cNvPr id="106" name="Oval 114"/>
          <p:cNvSpPr>
            <a:spLocks noChangeArrowheads="1"/>
          </p:cNvSpPr>
          <p:nvPr/>
        </p:nvSpPr>
        <p:spPr bwMode="auto">
          <a:xfrm>
            <a:off x="6162227" y="2353522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1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75" name="Oval 114"/>
          <p:cNvSpPr>
            <a:spLocks noChangeArrowheads="1"/>
          </p:cNvSpPr>
          <p:nvPr/>
        </p:nvSpPr>
        <p:spPr bwMode="auto">
          <a:xfrm>
            <a:off x="4704537" y="2280033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A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76" name="Oval 114"/>
          <p:cNvSpPr>
            <a:spLocks noChangeArrowheads="1"/>
          </p:cNvSpPr>
          <p:nvPr/>
        </p:nvSpPr>
        <p:spPr bwMode="auto">
          <a:xfrm>
            <a:off x="8956326" y="2278320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B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79" name="Oval 114"/>
          <p:cNvSpPr>
            <a:spLocks noChangeArrowheads="1"/>
          </p:cNvSpPr>
          <p:nvPr/>
        </p:nvSpPr>
        <p:spPr bwMode="auto">
          <a:xfrm>
            <a:off x="5678869" y="2607094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c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cxnSp>
        <p:nvCxnSpPr>
          <p:cNvPr id="80" name="직선 연결선 79"/>
          <p:cNvCxnSpPr/>
          <p:nvPr/>
        </p:nvCxnSpPr>
        <p:spPr>
          <a:xfrm>
            <a:off x="4442365" y="2870457"/>
            <a:ext cx="4968763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연결선 81"/>
          <p:cNvCxnSpPr/>
          <p:nvPr/>
        </p:nvCxnSpPr>
        <p:spPr>
          <a:xfrm>
            <a:off x="4465225" y="2839977"/>
            <a:ext cx="4968763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직사각형 82"/>
          <p:cNvSpPr/>
          <p:nvPr/>
        </p:nvSpPr>
        <p:spPr>
          <a:xfrm>
            <a:off x="9403895" y="2734045"/>
            <a:ext cx="26321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84" name="Oval 114"/>
          <p:cNvSpPr>
            <a:spLocks noChangeArrowheads="1"/>
          </p:cNvSpPr>
          <p:nvPr/>
        </p:nvSpPr>
        <p:spPr bwMode="auto">
          <a:xfrm>
            <a:off x="9317419" y="2749969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d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cxnSp>
        <p:nvCxnSpPr>
          <p:cNvPr id="27" name="직선 연결선 26"/>
          <p:cNvCxnSpPr/>
          <p:nvPr/>
        </p:nvCxnSpPr>
        <p:spPr>
          <a:xfrm>
            <a:off x="3145299" y="755381"/>
            <a:ext cx="0" cy="518400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>
            <a:off x="3054053" y="560591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29" name="직선 연결선 28"/>
          <p:cNvCxnSpPr/>
          <p:nvPr/>
        </p:nvCxnSpPr>
        <p:spPr>
          <a:xfrm flipH="1">
            <a:off x="2292323" y="1078225"/>
            <a:ext cx="1358106" cy="0"/>
          </a:xfrm>
          <a:prstGeom prst="line">
            <a:avLst/>
          </a:prstGeom>
          <a:ln w="3175"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4347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537" y="882746"/>
            <a:ext cx="2653764" cy="34333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764170" y="179258"/>
            <a:ext cx="3382527" cy="263909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lIns="0" rIns="0" rtlCol="0" anchor="ctr">
            <a:noAutofit/>
          </a:bodyPr>
          <a:lstStyle/>
          <a:p>
            <a:r>
              <a:rPr lang="ko-KR" altLang="en-US" sz="1000" dirty="0" smtClean="0">
                <a:latin typeface="+mn-ea"/>
              </a:rPr>
              <a:t>동영상 재생</a:t>
            </a:r>
            <a:endParaRPr lang="en-US" altLang="ko-KR" sz="1000" dirty="0">
              <a:latin typeface="+mn-ea"/>
            </a:endParaRPr>
          </a:p>
        </p:txBody>
      </p:sp>
      <p:graphicFrame>
        <p:nvGraphicFramePr>
          <p:cNvPr id="46" name="Group 2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9714197"/>
              </p:ext>
            </p:extLst>
          </p:nvPr>
        </p:nvGraphicFramePr>
        <p:xfrm>
          <a:off x="397477" y="6277625"/>
          <a:ext cx="9367747" cy="2148587"/>
        </p:xfrm>
        <a:graphic>
          <a:graphicData uri="http://schemas.openxmlformats.org/drawingml/2006/table">
            <a:tbl>
              <a:tblPr/>
              <a:tblGrid>
                <a:gridCol w="412215"/>
                <a:gridCol w="752916"/>
                <a:gridCol w="938112"/>
                <a:gridCol w="1549395"/>
                <a:gridCol w="1717156"/>
                <a:gridCol w="1733272"/>
                <a:gridCol w="2264681"/>
              </a:tblGrid>
              <a:tr h="281123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No.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Contents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Size (w x h)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파일명</a:t>
                      </a: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/Color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Source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비고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정렬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00830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A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Btn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72x72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btn_play</a:t>
                      </a:r>
                      <a:endParaRPr kumimoji="1" lang="en-US" altLang="ko-KR" sz="9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Opacity : 80%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dirty="0" smtClean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Left/top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00830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Btn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72x72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btb_product</a:t>
                      </a:r>
                      <a:endParaRPr kumimoji="1" lang="en-US" altLang="ko-KR" sz="9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dirty="0" smtClean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Right/top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00830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Bg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H : 320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Bg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 color : #000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Opacity : 40%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dirty="0" smtClean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Center/middle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00830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d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Btn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72x72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btn_pause</a:t>
                      </a:r>
                      <a:endParaRPr kumimoji="1" lang="en-US" altLang="ko-KR" sz="9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dirty="0" smtClean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Left/top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00830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7" name="표 9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528861"/>
              </p:ext>
            </p:extLst>
          </p:nvPr>
        </p:nvGraphicFramePr>
        <p:xfrm>
          <a:off x="9931400" y="569135"/>
          <a:ext cx="2694672" cy="11833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/>
                <a:gridCol w="471613"/>
                <a:gridCol w="414670"/>
                <a:gridCol w="723014"/>
                <a:gridCol w="877095"/>
              </a:tblGrid>
              <a:tr h="2689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font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size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color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align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1</a:t>
                      </a:r>
                      <a:endParaRPr lang="ko-KR" altLang="en-US" sz="1000" b="1" kern="1200" baseline="0" dirty="0" smtClean="0">
                        <a:solidFill>
                          <a:srgbClr val="0070C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regular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12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#FFF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</a:rPr>
                        <a:t>Center/Middle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  <a:sym typeface="Gill Sans" pitchFamily="34" charset="0"/>
                        </a:rPr>
                        <a:t>2</a:t>
                      </a:r>
                      <a:endParaRPr lang="ko-KR" altLang="en-US" sz="900" b="1" kern="1200" baseline="0" dirty="0" smtClean="0">
                        <a:solidFill>
                          <a:srgbClr val="00000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0070C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  <a:sym typeface="Gill Sans" pitchFamily="34" charset="0"/>
                        </a:rPr>
                        <a:t>3</a:t>
                      </a:r>
                      <a:endParaRPr lang="ko-KR" altLang="en-US" sz="900" b="1" kern="1200" baseline="0" dirty="0" smtClean="0">
                        <a:solidFill>
                          <a:srgbClr val="00000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0070C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  <a:sym typeface="Gill Sans" pitchFamily="34" charset="0"/>
                        </a:rPr>
                        <a:t>4</a:t>
                      </a:r>
                      <a:endParaRPr lang="ko-KR" altLang="en-US" sz="900" b="1" kern="1200" baseline="0" dirty="0" smtClean="0">
                        <a:solidFill>
                          <a:srgbClr val="00000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cxnSp>
        <p:nvCxnSpPr>
          <p:cNvPr id="35" name="직선 연결선 34"/>
          <p:cNvCxnSpPr/>
          <p:nvPr/>
        </p:nvCxnSpPr>
        <p:spPr>
          <a:xfrm>
            <a:off x="454879" y="913919"/>
            <a:ext cx="3024000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>
            <a:off x="595081" y="757093"/>
            <a:ext cx="0" cy="518400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3270301" y="757093"/>
            <a:ext cx="0" cy="518400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 98"/>
          <p:cNvCxnSpPr/>
          <p:nvPr/>
        </p:nvCxnSpPr>
        <p:spPr>
          <a:xfrm>
            <a:off x="454879" y="2240232"/>
            <a:ext cx="3130802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직사각형 116"/>
          <p:cNvSpPr/>
          <p:nvPr/>
        </p:nvSpPr>
        <p:spPr>
          <a:xfrm>
            <a:off x="3293894" y="1399647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160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50" name="직사각형 149"/>
          <p:cNvSpPr/>
          <p:nvPr/>
        </p:nvSpPr>
        <p:spPr>
          <a:xfrm>
            <a:off x="1851887" y="643441"/>
            <a:ext cx="420308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360</a:t>
            </a:r>
          </a:p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600396" y="920441"/>
            <a:ext cx="2669906" cy="1319792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111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36222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04333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72444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40555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408666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76777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544888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5197" y="1012734"/>
            <a:ext cx="5101699" cy="25513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1" name="직선 연결선 30"/>
          <p:cNvCxnSpPr/>
          <p:nvPr/>
        </p:nvCxnSpPr>
        <p:spPr>
          <a:xfrm>
            <a:off x="6467237" y="920441"/>
            <a:ext cx="0" cy="2903414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>
            <a:off x="6785892" y="920441"/>
            <a:ext cx="0" cy="2903414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7502865" y="920441"/>
            <a:ext cx="0" cy="3495695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5726019" y="920441"/>
            <a:ext cx="0" cy="3495695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/>
          <p:cNvSpPr/>
          <p:nvPr/>
        </p:nvSpPr>
        <p:spPr>
          <a:xfrm>
            <a:off x="6416674" y="4101646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111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42" name="직선 화살표 연결선 41"/>
          <p:cNvCxnSpPr/>
          <p:nvPr/>
        </p:nvCxnSpPr>
        <p:spPr>
          <a:xfrm flipH="1">
            <a:off x="5726020" y="4148114"/>
            <a:ext cx="1776845" cy="0"/>
          </a:xfrm>
          <a:prstGeom prst="straightConnector1">
            <a:avLst/>
          </a:prstGeom>
          <a:ln w="1270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/>
          <p:cNvCxnSpPr/>
          <p:nvPr/>
        </p:nvCxnSpPr>
        <p:spPr>
          <a:xfrm flipH="1">
            <a:off x="5717624" y="3823855"/>
            <a:ext cx="749613" cy="0"/>
          </a:xfrm>
          <a:prstGeom prst="straightConnector1">
            <a:avLst/>
          </a:prstGeom>
          <a:ln w="1270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직사각형 46"/>
          <p:cNvSpPr/>
          <p:nvPr/>
        </p:nvSpPr>
        <p:spPr>
          <a:xfrm>
            <a:off x="5931494" y="3564691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46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48" name="직선 화살표 연결선 47"/>
          <p:cNvCxnSpPr/>
          <p:nvPr/>
        </p:nvCxnSpPr>
        <p:spPr>
          <a:xfrm flipH="1">
            <a:off x="6775501" y="3823339"/>
            <a:ext cx="749613" cy="0"/>
          </a:xfrm>
          <a:prstGeom prst="straightConnector1">
            <a:avLst/>
          </a:prstGeom>
          <a:ln w="1270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/>
          <p:cNvSpPr/>
          <p:nvPr/>
        </p:nvSpPr>
        <p:spPr>
          <a:xfrm>
            <a:off x="6989371" y="3564175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46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6322930" y="4236072"/>
            <a:ext cx="60779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70C0"/>
                </a:solidFill>
              </a:rPr>
              <a:t>Center</a:t>
            </a:r>
            <a:endParaRPr lang="en-US" altLang="ko-KR" sz="1200" b="1" dirty="0">
              <a:solidFill>
                <a:srgbClr val="0070C0"/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6459780" y="663574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19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57" name="직선 화살표 연결선 56"/>
          <p:cNvCxnSpPr/>
          <p:nvPr/>
        </p:nvCxnSpPr>
        <p:spPr>
          <a:xfrm flipH="1">
            <a:off x="6439518" y="915236"/>
            <a:ext cx="362022" cy="0"/>
          </a:xfrm>
          <a:prstGeom prst="straightConnector1">
            <a:avLst/>
          </a:prstGeom>
          <a:ln w="1270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/>
          <p:cNvCxnSpPr/>
          <p:nvPr/>
        </p:nvCxnSpPr>
        <p:spPr>
          <a:xfrm>
            <a:off x="4055197" y="1004751"/>
            <a:ext cx="5346724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/>
          <p:cNvCxnSpPr/>
          <p:nvPr/>
        </p:nvCxnSpPr>
        <p:spPr>
          <a:xfrm>
            <a:off x="4055197" y="2009206"/>
            <a:ext cx="5346724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/>
          <p:cNvCxnSpPr/>
          <p:nvPr/>
        </p:nvCxnSpPr>
        <p:spPr>
          <a:xfrm>
            <a:off x="4055197" y="2568523"/>
            <a:ext cx="5346724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/>
          <p:cNvCxnSpPr/>
          <p:nvPr/>
        </p:nvCxnSpPr>
        <p:spPr>
          <a:xfrm>
            <a:off x="4055197" y="2609790"/>
            <a:ext cx="5346724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/>
          <p:cNvCxnSpPr/>
          <p:nvPr/>
        </p:nvCxnSpPr>
        <p:spPr>
          <a:xfrm>
            <a:off x="4055197" y="2899361"/>
            <a:ext cx="5346724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/>
          <p:cNvCxnSpPr/>
          <p:nvPr/>
        </p:nvCxnSpPr>
        <p:spPr>
          <a:xfrm>
            <a:off x="4055197" y="3564082"/>
            <a:ext cx="5346724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직사각형 63"/>
          <p:cNvSpPr/>
          <p:nvPr/>
        </p:nvSpPr>
        <p:spPr>
          <a:xfrm>
            <a:off x="9156896" y="140513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62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9156896" y="3096292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42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66" name="직사각형 65"/>
          <p:cNvSpPr/>
          <p:nvPr/>
        </p:nvSpPr>
        <p:spPr>
          <a:xfrm>
            <a:off x="9156896" y="2605425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18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9354325" y="2450508"/>
            <a:ext cx="26321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2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9156896" y="2142336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36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69" name="Oval 114"/>
          <p:cNvSpPr>
            <a:spLocks noChangeArrowheads="1"/>
          </p:cNvSpPr>
          <p:nvPr/>
        </p:nvSpPr>
        <p:spPr bwMode="auto">
          <a:xfrm>
            <a:off x="5755334" y="1965785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A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72" name="Oval 114"/>
          <p:cNvSpPr>
            <a:spLocks noChangeArrowheads="1"/>
          </p:cNvSpPr>
          <p:nvPr/>
        </p:nvSpPr>
        <p:spPr bwMode="auto">
          <a:xfrm>
            <a:off x="6836982" y="1961361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B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73" name="Oval 114"/>
          <p:cNvSpPr>
            <a:spLocks noChangeArrowheads="1"/>
          </p:cNvSpPr>
          <p:nvPr/>
        </p:nvSpPr>
        <p:spPr bwMode="auto">
          <a:xfrm>
            <a:off x="5841006" y="2594184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1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77" name="Oval 114"/>
          <p:cNvSpPr>
            <a:spLocks noChangeArrowheads="1"/>
          </p:cNvSpPr>
          <p:nvPr/>
        </p:nvSpPr>
        <p:spPr bwMode="auto">
          <a:xfrm>
            <a:off x="4246182" y="1197439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C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4026" y="6625497"/>
            <a:ext cx="238127" cy="2381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4499" y="6995674"/>
            <a:ext cx="238127" cy="2381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5033" y="7599209"/>
            <a:ext cx="238127" cy="2381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8" name="Oval 114"/>
          <p:cNvSpPr>
            <a:spLocks noChangeArrowheads="1"/>
          </p:cNvSpPr>
          <p:nvPr/>
        </p:nvSpPr>
        <p:spPr bwMode="auto">
          <a:xfrm>
            <a:off x="1468345" y="3282803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D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0147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396" y="913919"/>
            <a:ext cx="2675564" cy="47491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764170" y="179258"/>
            <a:ext cx="3382527" cy="263909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lIns="0" rIns="0" rtlCol="0" anchor="ctr">
            <a:noAutofit/>
          </a:bodyPr>
          <a:lstStyle/>
          <a:p>
            <a:r>
              <a:rPr lang="ko-KR" altLang="en-US" sz="1000" dirty="0" smtClean="0">
                <a:latin typeface="+mn-ea"/>
              </a:rPr>
              <a:t>전체팝업</a:t>
            </a:r>
            <a:endParaRPr lang="en-US" altLang="ko-KR" sz="1000" dirty="0">
              <a:latin typeface="+mn-ea"/>
            </a:endParaRPr>
          </a:p>
        </p:txBody>
      </p:sp>
      <p:graphicFrame>
        <p:nvGraphicFramePr>
          <p:cNvPr id="46" name="Group 2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0843155"/>
              </p:ext>
            </p:extLst>
          </p:nvPr>
        </p:nvGraphicFramePr>
        <p:xfrm>
          <a:off x="454879" y="6801279"/>
          <a:ext cx="9367747" cy="1648793"/>
        </p:xfrm>
        <a:graphic>
          <a:graphicData uri="http://schemas.openxmlformats.org/drawingml/2006/table">
            <a:tbl>
              <a:tblPr/>
              <a:tblGrid>
                <a:gridCol w="412215"/>
                <a:gridCol w="752916"/>
                <a:gridCol w="938112"/>
                <a:gridCol w="1549395"/>
                <a:gridCol w="1717156"/>
                <a:gridCol w="1733272"/>
                <a:gridCol w="2264681"/>
              </a:tblGrid>
              <a:tr h="281123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No.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Contents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Size (w x h)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파일명</a:t>
                      </a: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/Color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Source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비고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정렬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00830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A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check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88x88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img_check</a:t>
                      </a:r>
                      <a:endParaRPr kumimoji="1" lang="en-US" altLang="ko-KR" sz="9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dirty="0" smtClean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Left/middle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00830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checked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88x88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img_checked</a:t>
                      </a:r>
                      <a:endParaRPr kumimoji="1" lang="en-US" altLang="ko-KR" sz="9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dirty="0" smtClean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Left/middle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00830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icon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40x40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icon_x</a:t>
                      </a:r>
                      <a:endParaRPr kumimoji="1" lang="en-US" altLang="ko-KR" sz="9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dirty="0" smtClean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Left/middle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00830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d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Btn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 line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180x60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Stroke : 1px</a:t>
                      </a:r>
                    </a:p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Color : #fb49a4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dirty="0" smtClean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Right/middle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7" name="표 9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7547796"/>
              </p:ext>
            </p:extLst>
          </p:nvPr>
        </p:nvGraphicFramePr>
        <p:xfrm>
          <a:off x="9931400" y="569135"/>
          <a:ext cx="2694672" cy="11833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/>
                <a:gridCol w="471613"/>
                <a:gridCol w="414670"/>
                <a:gridCol w="723014"/>
                <a:gridCol w="877095"/>
              </a:tblGrid>
              <a:tr h="2689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font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size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color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align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1</a:t>
                      </a:r>
                      <a:endParaRPr lang="ko-KR" altLang="en-US" sz="1000" b="1" kern="1200" baseline="0" dirty="0" smtClean="0">
                        <a:solidFill>
                          <a:srgbClr val="0070C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regular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12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#000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</a:rPr>
                        <a:t>left/Middle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  <a:sym typeface="Gill Sans" pitchFamily="34" charset="0"/>
                        </a:rPr>
                        <a:t>2</a:t>
                      </a:r>
                      <a:endParaRPr lang="ko-KR" altLang="en-US" sz="900" b="1" kern="1200" baseline="0" dirty="0" smtClean="0">
                        <a:solidFill>
                          <a:srgbClr val="00000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regular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13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#e51c52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</a:rPr>
                        <a:t>Left/middle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  <a:sym typeface="Gill Sans" pitchFamily="34" charset="0"/>
                        </a:rPr>
                        <a:t>3</a:t>
                      </a:r>
                      <a:endParaRPr lang="ko-KR" altLang="en-US" sz="900" b="1" kern="1200" baseline="0" dirty="0" smtClean="0">
                        <a:solidFill>
                          <a:srgbClr val="00000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0070C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  <a:sym typeface="Gill Sans" pitchFamily="34" charset="0"/>
                        </a:rPr>
                        <a:t>4</a:t>
                      </a:r>
                      <a:endParaRPr lang="ko-KR" altLang="en-US" sz="900" b="1" kern="1200" baseline="0" dirty="0" smtClean="0">
                        <a:solidFill>
                          <a:srgbClr val="00000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cxnSp>
        <p:nvCxnSpPr>
          <p:cNvPr id="35" name="직선 연결선 34"/>
          <p:cNvCxnSpPr/>
          <p:nvPr/>
        </p:nvCxnSpPr>
        <p:spPr>
          <a:xfrm>
            <a:off x="454879" y="913919"/>
            <a:ext cx="3024000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>
            <a:off x="595081" y="757093"/>
            <a:ext cx="0" cy="518400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3270301" y="757093"/>
            <a:ext cx="0" cy="518400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 98"/>
          <p:cNvCxnSpPr/>
          <p:nvPr/>
        </p:nvCxnSpPr>
        <p:spPr>
          <a:xfrm>
            <a:off x="454879" y="5639123"/>
            <a:ext cx="3130802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직사각형 116"/>
          <p:cNvSpPr/>
          <p:nvPr/>
        </p:nvSpPr>
        <p:spPr>
          <a:xfrm>
            <a:off x="3307999" y="5306868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50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50" name="직사각형 149"/>
          <p:cNvSpPr/>
          <p:nvPr/>
        </p:nvSpPr>
        <p:spPr>
          <a:xfrm>
            <a:off x="1851887" y="643441"/>
            <a:ext cx="420308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360</a:t>
            </a:r>
          </a:p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600396" y="5237018"/>
            <a:ext cx="2669906" cy="416700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111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36222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04333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72444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40555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408666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76777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544888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cxnSp>
        <p:nvCxnSpPr>
          <p:cNvPr id="50" name="직선 연결선 49"/>
          <p:cNvCxnSpPr/>
          <p:nvPr/>
        </p:nvCxnSpPr>
        <p:spPr>
          <a:xfrm>
            <a:off x="454879" y="5237018"/>
            <a:ext cx="3130802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3571" y="1450542"/>
            <a:ext cx="5629130" cy="8797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1" name="직선 연결선 50"/>
          <p:cNvCxnSpPr/>
          <p:nvPr/>
        </p:nvCxnSpPr>
        <p:spPr>
          <a:xfrm>
            <a:off x="3477807" y="1450542"/>
            <a:ext cx="5880658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/>
          <p:cNvCxnSpPr/>
          <p:nvPr/>
        </p:nvCxnSpPr>
        <p:spPr>
          <a:xfrm>
            <a:off x="3477807" y="2333007"/>
            <a:ext cx="5880658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/>
          <p:cNvCxnSpPr/>
          <p:nvPr/>
        </p:nvCxnSpPr>
        <p:spPr>
          <a:xfrm>
            <a:off x="3603571" y="1269433"/>
            <a:ext cx="0" cy="1358725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/>
          <p:cNvCxnSpPr/>
          <p:nvPr/>
        </p:nvCxnSpPr>
        <p:spPr>
          <a:xfrm>
            <a:off x="9232701" y="1269433"/>
            <a:ext cx="0" cy="1358725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 69"/>
          <p:cNvCxnSpPr/>
          <p:nvPr/>
        </p:nvCxnSpPr>
        <p:spPr>
          <a:xfrm>
            <a:off x="8979855" y="1269433"/>
            <a:ext cx="0" cy="1358725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직사각형 70"/>
          <p:cNvSpPr/>
          <p:nvPr/>
        </p:nvSpPr>
        <p:spPr>
          <a:xfrm>
            <a:off x="8940841" y="2472293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74" name="직선 연결선 73"/>
          <p:cNvCxnSpPr/>
          <p:nvPr/>
        </p:nvCxnSpPr>
        <p:spPr>
          <a:xfrm>
            <a:off x="3864064" y="1269433"/>
            <a:ext cx="0" cy="1358725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/>
          <p:cNvCxnSpPr/>
          <p:nvPr/>
        </p:nvCxnSpPr>
        <p:spPr>
          <a:xfrm>
            <a:off x="4238137" y="1269433"/>
            <a:ext cx="0" cy="1358725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 75"/>
          <p:cNvCxnSpPr/>
          <p:nvPr/>
        </p:nvCxnSpPr>
        <p:spPr>
          <a:xfrm>
            <a:off x="4307409" y="1269433"/>
            <a:ext cx="0" cy="1358725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 78"/>
          <p:cNvCxnSpPr/>
          <p:nvPr/>
        </p:nvCxnSpPr>
        <p:spPr>
          <a:xfrm>
            <a:off x="7376191" y="1269433"/>
            <a:ext cx="0" cy="1358725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연결선 81"/>
          <p:cNvCxnSpPr/>
          <p:nvPr/>
        </p:nvCxnSpPr>
        <p:spPr>
          <a:xfrm>
            <a:off x="7376191" y="1634115"/>
            <a:ext cx="2162664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연결선 82"/>
          <p:cNvCxnSpPr/>
          <p:nvPr/>
        </p:nvCxnSpPr>
        <p:spPr>
          <a:xfrm>
            <a:off x="7376191" y="2139806"/>
            <a:ext cx="2162664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직사각형 83"/>
          <p:cNvSpPr/>
          <p:nvPr/>
        </p:nvSpPr>
        <p:spPr>
          <a:xfrm>
            <a:off x="9299639" y="1751903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30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85" name="직선 화살표 연결선 84"/>
          <p:cNvCxnSpPr/>
          <p:nvPr/>
        </p:nvCxnSpPr>
        <p:spPr>
          <a:xfrm flipV="1">
            <a:off x="9358465" y="1634116"/>
            <a:ext cx="1" cy="505690"/>
          </a:xfrm>
          <a:prstGeom prst="straightConnector1">
            <a:avLst/>
          </a:prstGeom>
          <a:ln w="1270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직사각형 86"/>
          <p:cNvSpPr/>
          <p:nvPr/>
        </p:nvSpPr>
        <p:spPr>
          <a:xfrm>
            <a:off x="8099382" y="2448094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90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88" name="직선 연결선 87"/>
          <p:cNvCxnSpPr/>
          <p:nvPr/>
        </p:nvCxnSpPr>
        <p:spPr>
          <a:xfrm>
            <a:off x="8134724" y="981226"/>
            <a:ext cx="0" cy="1358725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연결선 88"/>
          <p:cNvCxnSpPr/>
          <p:nvPr/>
        </p:nvCxnSpPr>
        <p:spPr>
          <a:xfrm>
            <a:off x="8016958" y="981226"/>
            <a:ext cx="0" cy="1358725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직사각형 89"/>
          <p:cNvSpPr/>
          <p:nvPr/>
        </p:nvSpPr>
        <p:spPr>
          <a:xfrm>
            <a:off x="7946993" y="787355"/>
            <a:ext cx="26321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6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91" name="직선 연결선 90"/>
          <p:cNvCxnSpPr/>
          <p:nvPr/>
        </p:nvCxnSpPr>
        <p:spPr>
          <a:xfrm>
            <a:off x="8151337" y="1722934"/>
            <a:ext cx="60819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연결선 91"/>
          <p:cNvCxnSpPr/>
          <p:nvPr/>
        </p:nvCxnSpPr>
        <p:spPr>
          <a:xfrm>
            <a:off x="8137042" y="2033872"/>
            <a:ext cx="60819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직사각형 92"/>
          <p:cNvSpPr/>
          <p:nvPr/>
        </p:nvSpPr>
        <p:spPr>
          <a:xfrm>
            <a:off x="8462634" y="1742927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18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8395" y="3581960"/>
            <a:ext cx="1630460" cy="543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94" name="직선 연결선 93"/>
          <p:cNvCxnSpPr/>
          <p:nvPr/>
        </p:nvCxnSpPr>
        <p:spPr>
          <a:xfrm>
            <a:off x="7903577" y="3137007"/>
            <a:ext cx="0" cy="1144046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연결선 94"/>
          <p:cNvCxnSpPr/>
          <p:nvPr/>
        </p:nvCxnSpPr>
        <p:spPr>
          <a:xfrm>
            <a:off x="9531499" y="3137007"/>
            <a:ext cx="0" cy="1144046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연결선 95"/>
          <p:cNvCxnSpPr/>
          <p:nvPr/>
        </p:nvCxnSpPr>
        <p:spPr>
          <a:xfrm>
            <a:off x="9059338" y="3137007"/>
            <a:ext cx="0" cy="1144046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연결선 97"/>
          <p:cNvCxnSpPr/>
          <p:nvPr/>
        </p:nvCxnSpPr>
        <p:spPr>
          <a:xfrm>
            <a:off x="8378367" y="3137007"/>
            <a:ext cx="0" cy="1144046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연결선 99"/>
          <p:cNvCxnSpPr/>
          <p:nvPr/>
        </p:nvCxnSpPr>
        <p:spPr>
          <a:xfrm>
            <a:off x="7903577" y="3420587"/>
            <a:ext cx="47479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연결선 100"/>
          <p:cNvCxnSpPr/>
          <p:nvPr/>
        </p:nvCxnSpPr>
        <p:spPr>
          <a:xfrm>
            <a:off x="8137042" y="3351753"/>
            <a:ext cx="0" cy="13118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연결선 101"/>
          <p:cNvCxnSpPr/>
          <p:nvPr/>
        </p:nvCxnSpPr>
        <p:spPr>
          <a:xfrm>
            <a:off x="9063904" y="3417122"/>
            <a:ext cx="47479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연결선 102"/>
          <p:cNvCxnSpPr/>
          <p:nvPr/>
        </p:nvCxnSpPr>
        <p:spPr>
          <a:xfrm>
            <a:off x="9297369" y="3348288"/>
            <a:ext cx="0" cy="13118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직사각형 103"/>
          <p:cNvSpPr/>
          <p:nvPr/>
        </p:nvSpPr>
        <p:spPr>
          <a:xfrm>
            <a:off x="3563868" y="2502677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05" name="직사각형 104"/>
          <p:cNvSpPr/>
          <p:nvPr/>
        </p:nvSpPr>
        <p:spPr>
          <a:xfrm>
            <a:off x="3896377" y="2505444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22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06" name="직사각형 105"/>
          <p:cNvSpPr/>
          <p:nvPr/>
        </p:nvSpPr>
        <p:spPr>
          <a:xfrm>
            <a:off x="4150396" y="2512370"/>
            <a:ext cx="26321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4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07" name="직선 연결선 106"/>
          <p:cNvCxnSpPr/>
          <p:nvPr/>
        </p:nvCxnSpPr>
        <p:spPr>
          <a:xfrm>
            <a:off x="4325329" y="1720730"/>
            <a:ext cx="1843407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연결선 107"/>
          <p:cNvCxnSpPr/>
          <p:nvPr/>
        </p:nvCxnSpPr>
        <p:spPr>
          <a:xfrm>
            <a:off x="4313175" y="2031668"/>
            <a:ext cx="1843407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직사각형 108"/>
          <p:cNvSpPr/>
          <p:nvPr/>
        </p:nvSpPr>
        <p:spPr>
          <a:xfrm>
            <a:off x="5871834" y="1740723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18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0348" y="2970226"/>
            <a:ext cx="335796" cy="3434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8300" y="2970226"/>
            <a:ext cx="335796" cy="3434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0" name="Oval 114"/>
          <p:cNvSpPr>
            <a:spLocks noChangeArrowheads="1"/>
          </p:cNvSpPr>
          <p:nvPr/>
        </p:nvSpPr>
        <p:spPr bwMode="auto">
          <a:xfrm>
            <a:off x="3869860" y="2879738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A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11" name="Oval 114"/>
          <p:cNvSpPr>
            <a:spLocks noChangeArrowheads="1"/>
          </p:cNvSpPr>
          <p:nvPr/>
        </p:nvSpPr>
        <p:spPr bwMode="auto">
          <a:xfrm>
            <a:off x="4269895" y="1650235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1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12" name="Oval 114"/>
          <p:cNvSpPr>
            <a:spLocks noChangeArrowheads="1"/>
          </p:cNvSpPr>
          <p:nvPr/>
        </p:nvSpPr>
        <p:spPr bwMode="auto">
          <a:xfrm>
            <a:off x="4448203" y="2879738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B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13" name="Oval 114"/>
          <p:cNvSpPr>
            <a:spLocks noChangeArrowheads="1"/>
          </p:cNvSpPr>
          <p:nvPr/>
        </p:nvSpPr>
        <p:spPr bwMode="auto">
          <a:xfrm>
            <a:off x="8119718" y="1628732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2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14" name="Oval 114"/>
          <p:cNvSpPr>
            <a:spLocks noChangeArrowheads="1"/>
          </p:cNvSpPr>
          <p:nvPr/>
        </p:nvSpPr>
        <p:spPr bwMode="auto">
          <a:xfrm>
            <a:off x="8295092" y="3610382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C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15" name="Oval 114"/>
          <p:cNvSpPr>
            <a:spLocks noChangeArrowheads="1"/>
          </p:cNvSpPr>
          <p:nvPr/>
        </p:nvSpPr>
        <p:spPr bwMode="auto">
          <a:xfrm>
            <a:off x="8623419" y="3470352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D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3621" y="7809201"/>
            <a:ext cx="190500" cy="19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4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8812" y="7153276"/>
            <a:ext cx="209550" cy="209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5" name="Picture 9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4096" y="7504401"/>
            <a:ext cx="209550" cy="209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09628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8209" y="3063426"/>
            <a:ext cx="6767092" cy="143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081" y="920440"/>
            <a:ext cx="2675220" cy="1801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764170" y="179258"/>
            <a:ext cx="3382527" cy="263909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lIns="0" rIns="0" rtlCol="0" anchor="ctr">
            <a:noAutofit/>
          </a:bodyPr>
          <a:lstStyle/>
          <a:p>
            <a:r>
              <a:rPr lang="en-US" altLang="ko-KR" sz="1000" dirty="0" smtClean="0">
                <a:latin typeface="+mn-ea"/>
              </a:rPr>
              <a:t>Footer</a:t>
            </a:r>
            <a:endParaRPr lang="en-US" altLang="ko-KR" sz="1000" dirty="0">
              <a:latin typeface="+mn-ea"/>
            </a:endParaRPr>
          </a:p>
        </p:txBody>
      </p:sp>
      <p:graphicFrame>
        <p:nvGraphicFramePr>
          <p:cNvPr id="46" name="Group 2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108006"/>
              </p:ext>
            </p:extLst>
          </p:nvPr>
        </p:nvGraphicFramePr>
        <p:xfrm>
          <a:off x="308080" y="6603852"/>
          <a:ext cx="9367747" cy="1867439"/>
        </p:xfrm>
        <a:graphic>
          <a:graphicData uri="http://schemas.openxmlformats.org/drawingml/2006/table">
            <a:tbl>
              <a:tblPr/>
              <a:tblGrid>
                <a:gridCol w="412215"/>
                <a:gridCol w="752916"/>
                <a:gridCol w="938112"/>
                <a:gridCol w="1817777"/>
                <a:gridCol w="1448774"/>
                <a:gridCol w="1733272"/>
                <a:gridCol w="2264681"/>
              </a:tblGrid>
              <a:tr h="281123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No.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Contents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Size (w x h)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파일명</a:t>
                      </a: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/Color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Source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비고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정렬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00830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A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btn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184x54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Stroke : 1px / Color : #ccc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dirty="0" smtClean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Left/middle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00830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Line 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H : 1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#ccc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dirty="0" smtClean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Left/middle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00830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line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1x16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#ccc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dirty="0" smtClean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Left/middle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00830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d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line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1x24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Stroke : 1px / Color : #</a:t>
                      </a:r>
                      <a:r>
                        <a:rPr kumimoji="1" lang="en-US" altLang="ko-KR" sz="9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bbb</a:t>
                      </a:r>
                      <a:endParaRPr kumimoji="1" lang="en-US" altLang="ko-KR" sz="9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dirty="0" smtClean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Left/middle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00830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e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bg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H : 430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#e5e5e5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dirty="0" smtClean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Left/middle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7" name="표 9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4192141"/>
              </p:ext>
            </p:extLst>
          </p:nvPr>
        </p:nvGraphicFramePr>
        <p:xfrm>
          <a:off x="9931400" y="569135"/>
          <a:ext cx="2694672" cy="14119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/>
                <a:gridCol w="471613"/>
                <a:gridCol w="414670"/>
                <a:gridCol w="723014"/>
                <a:gridCol w="877095"/>
              </a:tblGrid>
              <a:tr h="2689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font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size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color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align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1</a:t>
                      </a:r>
                      <a:endParaRPr lang="ko-KR" altLang="en-US" sz="1000" b="1" kern="1200" baseline="0" dirty="0" smtClean="0">
                        <a:solidFill>
                          <a:srgbClr val="0070C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regular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11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#666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</a:rPr>
                        <a:t>center/Middle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  <a:sym typeface="Gill Sans" pitchFamily="34" charset="0"/>
                        </a:rPr>
                        <a:t>2</a:t>
                      </a:r>
                      <a:endParaRPr lang="ko-KR" altLang="en-US" sz="900" b="1" kern="1200" baseline="0" dirty="0" smtClean="0">
                        <a:solidFill>
                          <a:srgbClr val="00000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regular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#999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</a:rPr>
                        <a:t>center/middle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  <a:sym typeface="Gill Sans" pitchFamily="34" charset="0"/>
                        </a:rPr>
                        <a:t>3</a:t>
                      </a:r>
                      <a:endParaRPr lang="ko-KR" altLang="en-US" sz="900" b="1" kern="1200" baseline="0" dirty="0" smtClean="0">
                        <a:solidFill>
                          <a:srgbClr val="00000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regular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12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#666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</a:rPr>
                        <a:t>center/middle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  <a:sym typeface="Gill Sans" pitchFamily="34" charset="0"/>
                        </a:rPr>
                        <a:t>4</a:t>
                      </a:r>
                      <a:endParaRPr lang="ko-KR" altLang="en-US" sz="900" b="1" kern="1200" baseline="0" dirty="0" smtClean="0">
                        <a:solidFill>
                          <a:srgbClr val="00000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bold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12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#666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</a:rPr>
                        <a:t>center/middle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  <a:sym typeface="Gill Sans" pitchFamily="34" charset="0"/>
                        </a:rPr>
                        <a:t>5</a:t>
                      </a:r>
                      <a:endParaRPr lang="ko-KR" altLang="en-US" sz="900" b="1" kern="1200" baseline="0" dirty="0" smtClean="0">
                        <a:solidFill>
                          <a:srgbClr val="00000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Regular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#999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</a:rPr>
                        <a:t>center/middle</a:t>
                      </a: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cxnSp>
        <p:nvCxnSpPr>
          <p:cNvPr id="35" name="직선 연결선 34"/>
          <p:cNvCxnSpPr/>
          <p:nvPr/>
        </p:nvCxnSpPr>
        <p:spPr>
          <a:xfrm>
            <a:off x="251153" y="903528"/>
            <a:ext cx="3366903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>
            <a:off x="595081" y="757093"/>
            <a:ext cx="0" cy="2100407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3270301" y="757093"/>
            <a:ext cx="0" cy="2100407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직사각형 116"/>
          <p:cNvSpPr/>
          <p:nvPr/>
        </p:nvSpPr>
        <p:spPr>
          <a:xfrm>
            <a:off x="180088" y="1682913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215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50" name="직사각형 149"/>
          <p:cNvSpPr/>
          <p:nvPr/>
        </p:nvSpPr>
        <p:spPr>
          <a:xfrm>
            <a:off x="1725195" y="643441"/>
            <a:ext cx="420308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360</a:t>
            </a:r>
          </a:p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50" name="직선 연결선 49"/>
          <p:cNvCxnSpPr/>
          <p:nvPr/>
        </p:nvCxnSpPr>
        <p:spPr>
          <a:xfrm>
            <a:off x="251153" y="2711995"/>
            <a:ext cx="3366903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/>
          <p:cNvCxnSpPr/>
          <p:nvPr/>
        </p:nvCxnSpPr>
        <p:spPr>
          <a:xfrm>
            <a:off x="594056" y="1076710"/>
            <a:ext cx="3024000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/>
          <p:cNvCxnSpPr/>
          <p:nvPr/>
        </p:nvCxnSpPr>
        <p:spPr>
          <a:xfrm>
            <a:off x="594056" y="1305309"/>
            <a:ext cx="3024000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/>
          <p:cNvCxnSpPr/>
          <p:nvPr/>
        </p:nvCxnSpPr>
        <p:spPr>
          <a:xfrm>
            <a:off x="594056" y="1430000"/>
            <a:ext cx="3024000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연결선 79"/>
          <p:cNvCxnSpPr/>
          <p:nvPr/>
        </p:nvCxnSpPr>
        <p:spPr>
          <a:xfrm>
            <a:off x="594056" y="2007922"/>
            <a:ext cx="3024000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연결선 80"/>
          <p:cNvCxnSpPr/>
          <p:nvPr/>
        </p:nvCxnSpPr>
        <p:spPr>
          <a:xfrm>
            <a:off x="594056" y="2126192"/>
            <a:ext cx="3024000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연결선 85"/>
          <p:cNvCxnSpPr/>
          <p:nvPr/>
        </p:nvCxnSpPr>
        <p:spPr>
          <a:xfrm>
            <a:off x="594056" y="2302837"/>
            <a:ext cx="3024000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연결선 117"/>
          <p:cNvCxnSpPr/>
          <p:nvPr/>
        </p:nvCxnSpPr>
        <p:spPr>
          <a:xfrm>
            <a:off x="594056" y="2385483"/>
            <a:ext cx="3024000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/>
          <p:cNvCxnSpPr/>
          <p:nvPr/>
        </p:nvCxnSpPr>
        <p:spPr>
          <a:xfrm>
            <a:off x="594056" y="2517583"/>
            <a:ext cx="3024000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직사각형 119"/>
          <p:cNvSpPr/>
          <p:nvPr/>
        </p:nvSpPr>
        <p:spPr>
          <a:xfrm>
            <a:off x="3350815" y="846336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20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21" name="직사각형 120"/>
          <p:cNvSpPr/>
          <p:nvPr/>
        </p:nvSpPr>
        <p:spPr>
          <a:xfrm>
            <a:off x="3390088" y="1059483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27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22" name="직사각형 121"/>
          <p:cNvSpPr/>
          <p:nvPr/>
        </p:nvSpPr>
        <p:spPr>
          <a:xfrm>
            <a:off x="3390088" y="1243056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23" name="직사각형 122"/>
          <p:cNvSpPr/>
          <p:nvPr/>
        </p:nvSpPr>
        <p:spPr>
          <a:xfrm>
            <a:off x="3390088" y="1585959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68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24" name="직사각형 123"/>
          <p:cNvSpPr/>
          <p:nvPr/>
        </p:nvSpPr>
        <p:spPr>
          <a:xfrm>
            <a:off x="3390088" y="1928813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25" name="직사각형 124"/>
          <p:cNvSpPr/>
          <p:nvPr/>
        </p:nvSpPr>
        <p:spPr>
          <a:xfrm>
            <a:off x="3390088" y="2069789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17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26" name="직사각형 125"/>
          <p:cNvSpPr/>
          <p:nvPr/>
        </p:nvSpPr>
        <p:spPr>
          <a:xfrm>
            <a:off x="3592140" y="2205334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13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27" name="직사각형 126"/>
          <p:cNvSpPr/>
          <p:nvPr/>
        </p:nvSpPr>
        <p:spPr>
          <a:xfrm>
            <a:off x="3390088" y="2312182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17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28" name="직사각형 127"/>
          <p:cNvSpPr/>
          <p:nvPr/>
        </p:nvSpPr>
        <p:spPr>
          <a:xfrm>
            <a:off x="3390088" y="2471464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23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pic>
        <p:nvPicPr>
          <p:cNvPr id="13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5524" y="932676"/>
            <a:ext cx="4496522" cy="8713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9" name="직선 연결선 128"/>
          <p:cNvCxnSpPr/>
          <p:nvPr/>
        </p:nvCxnSpPr>
        <p:spPr>
          <a:xfrm>
            <a:off x="4500313" y="927291"/>
            <a:ext cx="477876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직선 연결선 129"/>
          <p:cNvCxnSpPr/>
          <p:nvPr/>
        </p:nvCxnSpPr>
        <p:spPr>
          <a:xfrm>
            <a:off x="4500313" y="944608"/>
            <a:ext cx="477876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직선 연결선 131"/>
          <p:cNvCxnSpPr/>
          <p:nvPr/>
        </p:nvCxnSpPr>
        <p:spPr>
          <a:xfrm>
            <a:off x="4589225" y="944608"/>
            <a:ext cx="0" cy="1050203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직선 연결선 133"/>
          <p:cNvCxnSpPr/>
          <p:nvPr/>
        </p:nvCxnSpPr>
        <p:spPr>
          <a:xfrm>
            <a:off x="4793580" y="944608"/>
            <a:ext cx="0" cy="1050203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직선 연결선 134"/>
          <p:cNvCxnSpPr/>
          <p:nvPr/>
        </p:nvCxnSpPr>
        <p:spPr>
          <a:xfrm>
            <a:off x="6085516" y="944608"/>
            <a:ext cx="0" cy="1050203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직선 연결선 135"/>
          <p:cNvCxnSpPr/>
          <p:nvPr/>
        </p:nvCxnSpPr>
        <p:spPr>
          <a:xfrm>
            <a:off x="6196352" y="944608"/>
            <a:ext cx="0" cy="1050203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직선 연결선 136"/>
          <p:cNvCxnSpPr/>
          <p:nvPr/>
        </p:nvCxnSpPr>
        <p:spPr>
          <a:xfrm>
            <a:off x="7474434" y="944608"/>
            <a:ext cx="0" cy="1050203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연결선 137"/>
          <p:cNvCxnSpPr/>
          <p:nvPr/>
        </p:nvCxnSpPr>
        <p:spPr>
          <a:xfrm>
            <a:off x="7585270" y="944608"/>
            <a:ext cx="0" cy="1050203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직선 연결선 138"/>
          <p:cNvCxnSpPr/>
          <p:nvPr/>
        </p:nvCxnSpPr>
        <p:spPr>
          <a:xfrm>
            <a:off x="8880670" y="944608"/>
            <a:ext cx="0" cy="1050203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직선 연결선 139"/>
          <p:cNvCxnSpPr/>
          <p:nvPr/>
        </p:nvCxnSpPr>
        <p:spPr>
          <a:xfrm>
            <a:off x="9085025" y="944608"/>
            <a:ext cx="0" cy="1050203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직사각형 140"/>
          <p:cNvSpPr/>
          <p:nvPr/>
        </p:nvSpPr>
        <p:spPr>
          <a:xfrm>
            <a:off x="9256009" y="788791"/>
            <a:ext cx="26321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42" name="직사각형 141"/>
          <p:cNvSpPr/>
          <p:nvPr/>
        </p:nvSpPr>
        <p:spPr>
          <a:xfrm>
            <a:off x="8814848" y="1831827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44" name="직사각형 143"/>
          <p:cNvSpPr/>
          <p:nvPr/>
        </p:nvSpPr>
        <p:spPr>
          <a:xfrm>
            <a:off x="8075912" y="1831827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104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45" name="직사각형 144"/>
          <p:cNvSpPr/>
          <p:nvPr/>
        </p:nvSpPr>
        <p:spPr>
          <a:xfrm>
            <a:off x="7423676" y="1831827"/>
            <a:ext cx="26321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9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46" name="직사각형 145"/>
          <p:cNvSpPr/>
          <p:nvPr/>
        </p:nvSpPr>
        <p:spPr>
          <a:xfrm>
            <a:off x="6679543" y="1831827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104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47" name="직사각형 146"/>
          <p:cNvSpPr/>
          <p:nvPr/>
        </p:nvSpPr>
        <p:spPr>
          <a:xfrm>
            <a:off x="6020230" y="1831827"/>
            <a:ext cx="26321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9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48" name="직사각형 147"/>
          <p:cNvSpPr/>
          <p:nvPr/>
        </p:nvSpPr>
        <p:spPr>
          <a:xfrm>
            <a:off x="5273202" y="1831827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104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49" name="직사각형 148"/>
          <p:cNvSpPr/>
          <p:nvPr/>
        </p:nvSpPr>
        <p:spPr>
          <a:xfrm>
            <a:off x="4517863" y="1831827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53" name="Oval 114"/>
          <p:cNvSpPr>
            <a:spLocks noChangeArrowheads="1"/>
          </p:cNvSpPr>
          <p:nvPr/>
        </p:nvSpPr>
        <p:spPr bwMode="auto">
          <a:xfrm>
            <a:off x="4763818" y="1153498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A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54" name="Oval 114"/>
          <p:cNvSpPr>
            <a:spLocks noChangeArrowheads="1"/>
          </p:cNvSpPr>
          <p:nvPr/>
        </p:nvSpPr>
        <p:spPr bwMode="auto">
          <a:xfrm>
            <a:off x="5563748" y="1243985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1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55" name="Oval 114"/>
          <p:cNvSpPr>
            <a:spLocks noChangeArrowheads="1"/>
          </p:cNvSpPr>
          <p:nvPr/>
        </p:nvSpPr>
        <p:spPr bwMode="auto">
          <a:xfrm>
            <a:off x="9297127" y="722643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B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cxnSp>
        <p:nvCxnSpPr>
          <p:cNvPr id="156" name="직선 연결선 155"/>
          <p:cNvCxnSpPr/>
          <p:nvPr/>
        </p:nvCxnSpPr>
        <p:spPr>
          <a:xfrm>
            <a:off x="2407042" y="3063426"/>
            <a:ext cx="7163864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직선 연결선 156"/>
          <p:cNvCxnSpPr/>
          <p:nvPr/>
        </p:nvCxnSpPr>
        <p:spPr>
          <a:xfrm>
            <a:off x="2407042" y="3400929"/>
            <a:ext cx="7163864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직선 연결선 157"/>
          <p:cNvCxnSpPr/>
          <p:nvPr/>
        </p:nvCxnSpPr>
        <p:spPr>
          <a:xfrm>
            <a:off x="2407042" y="3759204"/>
            <a:ext cx="7163864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직선 연결선 158"/>
          <p:cNvCxnSpPr/>
          <p:nvPr/>
        </p:nvCxnSpPr>
        <p:spPr>
          <a:xfrm>
            <a:off x="2407042" y="4117479"/>
            <a:ext cx="7163864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직선 연결선 159"/>
          <p:cNvCxnSpPr/>
          <p:nvPr/>
        </p:nvCxnSpPr>
        <p:spPr>
          <a:xfrm>
            <a:off x="2407042" y="4501714"/>
            <a:ext cx="7163864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직사각형 160"/>
          <p:cNvSpPr/>
          <p:nvPr/>
        </p:nvSpPr>
        <p:spPr>
          <a:xfrm>
            <a:off x="9163494" y="2998829"/>
            <a:ext cx="512333" cy="4152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17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62" name="직사각형 161"/>
          <p:cNvSpPr/>
          <p:nvPr/>
        </p:nvSpPr>
        <p:spPr>
          <a:xfrm>
            <a:off x="9163494" y="3383064"/>
            <a:ext cx="512333" cy="4152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17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63" name="직사각형 162"/>
          <p:cNvSpPr/>
          <p:nvPr/>
        </p:nvSpPr>
        <p:spPr>
          <a:xfrm>
            <a:off x="9163494" y="3741339"/>
            <a:ext cx="512333" cy="4152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17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64" name="직사각형 163"/>
          <p:cNvSpPr/>
          <p:nvPr/>
        </p:nvSpPr>
        <p:spPr>
          <a:xfrm>
            <a:off x="9163494" y="4125574"/>
            <a:ext cx="512333" cy="4152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17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65" name="직선 연결선 164"/>
          <p:cNvCxnSpPr/>
          <p:nvPr/>
        </p:nvCxnSpPr>
        <p:spPr>
          <a:xfrm>
            <a:off x="6552257" y="2847224"/>
            <a:ext cx="0" cy="551418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직선 연결선 165"/>
          <p:cNvCxnSpPr/>
          <p:nvPr/>
        </p:nvCxnSpPr>
        <p:spPr>
          <a:xfrm>
            <a:off x="6671680" y="2470126"/>
            <a:ext cx="0" cy="928516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직선 연결선 166"/>
          <p:cNvCxnSpPr/>
          <p:nvPr/>
        </p:nvCxnSpPr>
        <p:spPr>
          <a:xfrm>
            <a:off x="6697640" y="2476140"/>
            <a:ext cx="0" cy="92250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직선 연결선 167"/>
          <p:cNvCxnSpPr/>
          <p:nvPr/>
        </p:nvCxnSpPr>
        <p:spPr>
          <a:xfrm>
            <a:off x="6806680" y="2847224"/>
            <a:ext cx="0" cy="551418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직사각형 168"/>
          <p:cNvSpPr/>
          <p:nvPr/>
        </p:nvSpPr>
        <p:spPr>
          <a:xfrm>
            <a:off x="6522790" y="2664024"/>
            <a:ext cx="117751" cy="2768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70" name="직사각형 169"/>
          <p:cNvSpPr/>
          <p:nvPr/>
        </p:nvSpPr>
        <p:spPr>
          <a:xfrm>
            <a:off x="6766831" y="2658830"/>
            <a:ext cx="117751" cy="2768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71" name="직사각형 170"/>
          <p:cNvSpPr/>
          <p:nvPr/>
        </p:nvSpPr>
        <p:spPr>
          <a:xfrm>
            <a:off x="6642213" y="2305797"/>
            <a:ext cx="117751" cy="2768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73" name="Oval 114"/>
          <p:cNvSpPr>
            <a:spLocks noChangeArrowheads="1"/>
          </p:cNvSpPr>
          <p:nvPr/>
        </p:nvSpPr>
        <p:spPr bwMode="auto">
          <a:xfrm>
            <a:off x="6607152" y="3272824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C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75" name="Oval 114"/>
          <p:cNvSpPr>
            <a:spLocks noChangeArrowheads="1"/>
          </p:cNvSpPr>
          <p:nvPr/>
        </p:nvSpPr>
        <p:spPr bwMode="auto">
          <a:xfrm>
            <a:off x="6855839" y="3417379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C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76" name="Oval 114"/>
          <p:cNvSpPr>
            <a:spLocks noChangeArrowheads="1"/>
          </p:cNvSpPr>
          <p:nvPr/>
        </p:nvSpPr>
        <p:spPr bwMode="auto">
          <a:xfrm>
            <a:off x="5460708" y="3936667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C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77" name="Oval 114"/>
          <p:cNvSpPr>
            <a:spLocks noChangeArrowheads="1"/>
          </p:cNvSpPr>
          <p:nvPr/>
        </p:nvSpPr>
        <p:spPr bwMode="auto">
          <a:xfrm>
            <a:off x="6406490" y="4157143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C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78" name="Oval 114"/>
          <p:cNvSpPr>
            <a:spLocks noChangeArrowheads="1"/>
          </p:cNvSpPr>
          <p:nvPr/>
        </p:nvSpPr>
        <p:spPr bwMode="auto">
          <a:xfrm>
            <a:off x="3273930" y="2998829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2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pic>
        <p:nvPicPr>
          <p:cNvPr id="29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3771" y="4800597"/>
            <a:ext cx="6751530" cy="1667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81" name="직선 연결선 180"/>
          <p:cNvCxnSpPr/>
          <p:nvPr/>
        </p:nvCxnSpPr>
        <p:spPr>
          <a:xfrm>
            <a:off x="2418458" y="4976461"/>
            <a:ext cx="7163864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직선 연결선 181"/>
          <p:cNvCxnSpPr/>
          <p:nvPr/>
        </p:nvCxnSpPr>
        <p:spPr>
          <a:xfrm>
            <a:off x="2418458" y="5360696"/>
            <a:ext cx="7163864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3" name="직사각형 182"/>
          <p:cNvSpPr/>
          <p:nvPr/>
        </p:nvSpPr>
        <p:spPr>
          <a:xfrm>
            <a:off x="9174910" y="5015729"/>
            <a:ext cx="512333" cy="4152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17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84" name="직선 연결선 183"/>
          <p:cNvCxnSpPr/>
          <p:nvPr/>
        </p:nvCxnSpPr>
        <p:spPr>
          <a:xfrm>
            <a:off x="3906220" y="4809278"/>
            <a:ext cx="0" cy="551418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직선 연결선 185"/>
          <p:cNvCxnSpPr/>
          <p:nvPr/>
        </p:nvCxnSpPr>
        <p:spPr>
          <a:xfrm>
            <a:off x="4295726" y="4819669"/>
            <a:ext cx="0" cy="551418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7" name="직사각형 186"/>
          <p:cNvSpPr/>
          <p:nvPr/>
        </p:nvSpPr>
        <p:spPr>
          <a:xfrm>
            <a:off x="3979482" y="4771552"/>
            <a:ext cx="78548" cy="184666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8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88" name="직사각형 187"/>
          <p:cNvSpPr/>
          <p:nvPr/>
        </p:nvSpPr>
        <p:spPr>
          <a:xfrm>
            <a:off x="4171568" y="4766358"/>
            <a:ext cx="78548" cy="184666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8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90" name="직선 연결선 189"/>
          <p:cNvCxnSpPr/>
          <p:nvPr/>
        </p:nvCxnSpPr>
        <p:spPr>
          <a:xfrm>
            <a:off x="4141657" y="4580203"/>
            <a:ext cx="0" cy="780493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연결선 190"/>
          <p:cNvCxnSpPr/>
          <p:nvPr/>
        </p:nvCxnSpPr>
        <p:spPr>
          <a:xfrm>
            <a:off x="4107019" y="4580203"/>
            <a:ext cx="0" cy="780493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직사각형 191"/>
          <p:cNvSpPr/>
          <p:nvPr/>
        </p:nvSpPr>
        <p:spPr>
          <a:xfrm>
            <a:off x="4095366" y="4451163"/>
            <a:ext cx="78548" cy="184666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>
                <a:solidFill>
                  <a:srgbClr val="000000"/>
                </a:solidFill>
              </a:rPr>
              <a:t>1</a:t>
            </a:r>
          </a:p>
        </p:txBody>
      </p:sp>
      <p:cxnSp>
        <p:nvCxnSpPr>
          <p:cNvPr id="193" name="직선 연결선 192"/>
          <p:cNvCxnSpPr/>
          <p:nvPr/>
        </p:nvCxnSpPr>
        <p:spPr>
          <a:xfrm>
            <a:off x="2418209" y="5611189"/>
            <a:ext cx="7163864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직선 연결선 193"/>
          <p:cNvCxnSpPr/>
          <p:nvPr/>
        </p:nvCxnSpPr>
        <p:spPr>
          <a:xfrm>
            <a:off x="2418209" y="5995424"/>
            <a:ext cx="7163864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5" name="직사각형 194"/>
          <p:cNvSpPr/>
          <p:nvPr/>
        </p:nvSpPr>
        <p:spPr>
          <a:xfrm>
            <a:off x="9174661" y="5650457"/>
            <a:ext cx="512333" cy="4152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17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96" name="Oval 114"/>
          <p:cNvSpPr>
            <a:spLocks noChangeArrowheads="1"/>
          </p:cNvSpPr>
          <p:nvPr/>
        </p:nvSpPr>
        <p:spPr bwMode="auto">
          <a:xfrm>
            <a:off x="4019472" y="5179721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D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97" name="Oval 114"/>
          <p:cNvSpPr>
            <a:spLocks noChangeArrowheads="1"/>
          </p:cNvSpPr>
          <p:nvPr/>
        </p:nvSpPr>
        <p:spPr bwMode="auto">
          <a:xfrm>
            <a:off x="6767065" y="5206417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D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98" name="Oval 114"/>
          <p:cNvSpPr>
            <a:spLocks noChangeArrowheads="1"/>
          </p:cNvSpPr>
          <p:nvPr/>
        </p:nvSpPr>
        <p:spPr bwMode="auto">
          <a:xfrm>
            <a:off x="2937957" y="4914403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3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99" name="Oval 114"/>
          <p:cNvSpPr>
            <a:spLocks noChangeArrowheads="1"/>
          </p:cNvSpPr>
          <p:nvPr/>
        </p:nvSpPr>
        <p:spPr bwMode="auto">
          <a:xfrm>
            <a:off x="4388694" y="4921521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4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200" name="Oval 114"/>
          <p:cNvSpPr>
            <a:spLocks noChangeArrowheads="1"/>
          </p:cNvSpPr>
          <p:nvPr/>
        </p:nvSpPr>
        <p:spPr bwMode="auto">
          <a:xfrm>
            <a:off x="4785826" y="5607916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5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201" name="Oval 114"/>
          <p:cNvSpPr>
            <a:spLocks noChangeArrowheads="1"/>
          </p:cNvSpPr>
          <p:nvPr/>
        </p:nvSpPr>
        <p:spPr bwMode="auto">
          <a:xfrm>
            <a:off x="2820577" y="6204957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E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93" name="직사각형 92"/>
          <p:cNvSpPr/>
          <p:nvPr/>
        </p:nvSpPr>
        <p:spPr>
          <a:xfrm>
            <a:off x="3033604" y="6025517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94" name="직사각형 93"/>
          <p:cNvSpPr/>
          <p:nvPr/>
        </p:nvSpPr>
        <p:spPr>
          <a:xfrm>
            <a:off x="3186004" y="6177917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95" name="직사각형 94"/>
          <p:cNvSpPr/>
          <p:nvPr/>
        </p:nvSpPr>
        <p:spPr>
          <a:xfrm>
            <a:off x="3338404" y="6330317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96" name="직사각형 95"/>
          <p:cNvSpPr/>
          <p:nvPr/>
        </p:nvSpPr>
        <p:spPr>
          <a:xfrm>
            <a:off x="3490804" y="6482717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2129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defTabSz="778882" eaLnBrk="0" fontAlgn="base" hangingPunct="0">
              <a:spcAft>
                <a:spcPct val="0"/>
              </a:spcAft>
            </a:pPr>
            <a:r>
              <a:rPr kumimoji="1" lang="en-US" altLang="ko-KR" dirty="0">
                <a:solidFill>
                  <a:prstClr val="black">
                    <a:lumMod val="75000"/>
                    <a:lumOff val="25000"/>
                  </a:prstClr>
                </a:solidFill>
                <a:cs typeface="Arial" pitchFamily="34" charset="0"/>
              </a:rPr>
              <a:t>Guideline instructions</a:t>
            </a:r>
            <a:endParaRPr lang="ko-KR" altLang="en-US" dirty="0">
              <a:solidFill>
                <a:prstClr val="black">
                  <a:lumMod val="75000"/>
                  <a:lumOff val="25000"/>
                </a:prstClr>
              </a:solidFill>
              <a:cs typeface="Arial" pitchFamily="34" charset="0"/>
            </a:endParaRPr>
          </a:p>
        </p:txBody>
      </p:sp>
      <p:graphicFrame>
        <p:nvGraphicFramePr>
          <p:cNvPr id="33" name="표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0632420"/>
              </p:ext>
            </p:extLst>
          </p:nvPr>
        </p:nvGraphicFramePr>
        <p:xfrm>
          <a:off x="600181" y="800271"/>
          <a:ext cx="11561339" cy="53367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87023"/>
                <a:gridCol w="2459300"/>
                <a:gridCol w="6115016"/>
              </a:tblGrid>
              <a:tr h="513277">
                <a:tc>
                  <a:txBody>
                    <a:bodyPr/>
                    <a:lstStyle/>
                    <a:p>
                      <a:pPr marL="0" marR="0" lvl="0" indent="0" algn="l" defTabSz="1147742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1. Transparent color</a:t>
                      </a:r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marL="76228" marR="76228" marT="37866" marB="37866" anchor="ctr"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marL="76228" marR="76228" marT="37866" marB="37866" anchor="ctr"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147742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첨부되는 모든 </a:t>
                      </a:r>
                      <a:r>
                        <a:rPr kumimoji="0" lang="en-US" altLang="ko-KR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image source</a:t>
                      </a:r>
                      <a:r>
                        <a:rPr kumimoji="0" lang="ko-KR" altLang="en-US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에서 분홍색</a:t>
                      </a:r>
                      <a:r>
                        <a:rPr kumimoji="0" lang="en-US" altLang="ko-KR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(R:G:B = 225:0:255)</a:t>
                      </a:r>
                      <a:r>
                        <a:rPr kumimoji="0" lang="ko-KR" altLang="en-US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은 </a:t>
                      </a:r>
                      <a:r>
                        <a:rPr kumimoji="0" lang="en-US" altLang="ko-KR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color</a:t>
                      </a:r>
                      <a:r>
                        <a:rPr kumimoji="0" lang="ko-KR" altLang="en-US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정보를 갖지 않는다</a:t>
                      </a:r>
                      <a:r>
                        <a:rPr kumimoji="0" lang="en-US" altLang="ko-KR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76228" marR="76228" marT="37866" marB="37866" anchor="ctr"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24964">
                <a:tc>
                  <a:txBody>
                    <a:bodyPr/>
                    <a:lstStyle/>
                    <a:p>
                      <a:pPr marL="0" marR="0" lvl="0" indent="0" algn="l" defTabSz="1147742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2. Color </a:t>
                      </a:r>
                      <a:r>
                        <a:rPr kumimoji="0" lang="ko-KR" altLang="en-US" sz="9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표기 법</a:t>
                      </a:r>
                    </a:p>
                  </a:txBody>
                  <a:tcPr marL="76228" marR="76228" marT="37866" marB="37866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eaLnBrk="1" latinLnBrk="0" hangingPunct="1">
                        <a:spcBef>
                          <a:spcPct val="50000"/>
                        </a:spcBef>
                      </a:pPr>
                      <a:r>
                        <a:rPr kumimoji="0" lang="en-US" altLang="ko-KR" sz="90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Color : (#000000)</a:t>
                      </a:r>
                    </a:p>
                  </a:txBody>
                  <a:tcPr marL="76228" marR="76228" marT="37866" marB="37866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 dirty="0" smtClean="0">
                          <a:latin typeface="+mn-ea"/>
                          <a:ea typeface="+mn-ea"/>
                        </a:rPr>
                        <a:t>사용 되는 컬러는 컬러 값</a:t>
                      </a:r>
                      <a:r>
                        <a:rPr lang="en-US" altLang="ko-KR" sz="900" b="0" dirty="0" smtClean="0">
                          <a:latin typeface="+mn-ea"/>
                          <a:ea typeface="+mn-ea"/>
                        </a:rPr>
                        <a:t>(#000000)</a:t>
                      </a:r>
                      <a:r>
                        <a:rPr lang="ko-KR" altLang="en-US" sz="900" b="0" dirty="0" smtClean="0">
                          <a:latin typeface="+mn-ea"/>
                          <a:ea typeface="+mn-ea"/>
                        </a:rPr>
                        <a:t>으로 명시 된다</a:t>
                      </a:r>
                      <a:r>
                        <a:rPr lang="en-US" altLang="ko-KR" sz="900" b="0" dirty="0" smtClean="0"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0" marR="0" indent="0" algn="l" defTabSz="115023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Alpha </a:t>
                      </a:r>
                      <a:r>
                        <a:rPr kumimoji="0" lang="ko-KR" altLang="en-US" sz="90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값이 있는 경우 </a:t>
                      </a:r>
                      <a:r>
                        <a:rPr kumimoji="0" lang="en-US" altLang="ko-KR" sz="90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Opacity 00%</a:t>
                      </a:r>
                      <a:r>
                        <a:rPr kumimoji="0" lang="ko-KR" altLang="en-US" sz="90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로</a:t>
                      </a:r>
                      <a:r>
                        <a:rPr kumimoji="0" lang="en-US" altLang="ko-KR" sz="90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kumimoji="0" lang="ko-KR" altLang="en-US" sz="90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표기 한다</a:t>
                      </a:r>
                      <a:r>
                        <a:rPr kumimoji="0" lang="en-US" altLang="ko-KR" sz="90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 marL="76228" marR="76228" marT="37866" marB="37866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81934">
                <a:tc>
                  <a:txBody>
                    <a:bodyPr/>
                    <a:lstStyle/>
                    <a:p>
                      <a:pPr marL="0" marR="0" lvl="0" indent="0" algn="l" defTabSz="1147742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3. </a:t>
                      </a:r>
                      <a:r>
                        <a:rPr kumimoji="0" lang="ko-KR" altLang="en-US" sz="9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좌표 표기</a:t>
                      </a: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76228" marR="76228" marT="37866" marB="37866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147742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10</a:t>
                      </a:r>
                      <a:endParaRPr kumimoji="0" lang="en-US" altLang="ko-KR" sz="9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76228" marR="76228" marT="37866" marB="37866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dirty="0" err="1" smtClean="0">
                          <a:latin typeface="+mn-ea"/>
                          <a:ea typeface="+mn-ea"/>
                        </a:rPr>
                        <a:t>Dp</a:t>
                      </a:r>
                      <a:r>
                        <a:rPr lang="en-US" altLang="ko-KR" sz="900" b="0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900" b="0" dirty="0" smtClean="0">
                          <a:latin typeface="+mn-ea"/>
                          <a:ea typeface="+mn-ea"/>
                        </a:rPr>
                        <a:t>값을 표시 합니다</a:t>
                      </a:r>
                      <a:r>
                        <a:rPr lang="en-US" altLang="ko-KR" sz="900" b="0" dirty="0" smtClean="0"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 marL="76228" marR="76228" marT="37866" marB="37866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83999">
                <a:tc>
                  <a:txBody>
                    <a:bodyPr/>
                    <a:lstStyle/>
                    <a:p>
                      <a:pPr marL="0" marR="0" lvl="0" indent="0" algn="l" defTabSz="1147742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4. </a:t>
                      </a:r>
                      <a:r>
                        <a:rPr kumimoji="0" lang="ko-KR" altLang="en-US" sz="9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절대값 </a:t>
                      </a:r>
                      <a:r>
                        <a:rPr kumimoji="0" lang="en-US" altLang="ko-KR" sz="9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X,Y </a:t>
                      </a:r>
                      <a:r>
                        <a:rPr kumimoji="0" lang="ko-KR" altLang="en-US" sz="9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좌표 표기</a:t>
                      </a: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76228" marR="76228" marT="37866" marB="37866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marL="76228" marR="76228" marT="37866" marB="37866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dirty="0" smtClean="0">
                          <a:latin typeface="+mn-ea"/>
                          <a:ea typeface="+mn-ea"/>
                        </a:rPr>
                        <a:t>X </a:t>
                      </a:r>
                      <a:r>
                        <a:rPr lang="ko-KR" altLang="en-US" sz="900" b="0" dirty="0" smtClean="0">
                          <a:latin typeface="+mn-ea"/>
                          <a:ea typeface="+mn-ea"/>
                        </a:rPr>
                        <a:t>좌표 값 </a:t>
                      </a:r>
                      <a:r>
                        <a:rPr lang="en-US" altLang="ko-KR" sz="900" b="0" dirty="0" smtClean="0">
                          <a:latin typeface="+mn-ea"/>
                          <a:ea typeface="+mn-ea"/>
                        </a:rPr>
                        <a:t>10</a:t>
                      </a:r>
                      <a:r>
                        <a:rPr lang="ko-KR" altLang="en-US" sz="900" b="0" dirty="0" smtClean="0">
                          <a:latin typeface="+mn-ea"/>
                          <a:ea typeface="+mn-ea"/>
                        </a:rPr>
                        <a:t>을 앞쪽에</a:t>
                      </a:r>
                      <a:r>
                        <a:rPr lang="en-US" altLang="ko-KR" sz="900" b="0" dirty="0" smtClean="0">
                          <a:latin typeface="+mn-ea"/>
                          <a:ea typeface="+mn-ea"/>
                        </a:rPr>
                        <a:t>, Y </a:t>
                      </a:r>
                      <a:r>
                        <a:rPr lang="ko-KR" altLang="en-US" sz="900" b="0" dirty="0" smtClean="0">
                          <a:latin typeface="+mn-ea"/>
                          <a:ea typeface="+mn-ea"/>
                        </a:rPr>
                        <a:t>좌표 값 </a:t>
                      </a:r>
                      <a:r>
                        <a:rPr lang="en-US" altLang="ko-KR" sz="900" b="0" dirty="0" smtClean="0">
                          <a:latin typeface="+mn-ea"/>
                          <a:ea typeface="+mn-ea"/>
                        </a:rPr>
                        <a:t>5</a:t>
                      </a:r>
                      <a:r>
                        <a:rPr lang="ko-KR" altLang="en-US" sz="900" b="0" dirty="0" smtClean="0">
                          <a:latin typeface="+mn-ea"/>
                          <a:ea typeface="+mn-ea"/>
                        </a:rPr>
                        <a:t>를 뒤쪽에 명시 합니다</a:t>
                      </a:r>
                      <a:r>
                        <a:rPr lang="en-US" altLang="ko-KR" sz="900" b="0" dirty="0" smtClean="0"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 marL="76228" marR="76228" marT="37866" marB="37866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963869">
                <a:tc>
                  <a:txBody>
                    <a:bodyPr/>
                    <a:lstStyle/>
                    <a:p>
                      <a:pPr marL="0" marR="0" lvl="0" indent="0" algn="l" defTabSz="1147742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5. </a:t>
                      </a:r>
                      <a:r>
                        <a:rPr kumimoji="0" lang="ko-KR" altLang="en-US" sz="9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이미지 파일 명 표기</a:t>
                      </a:r>
                      <a:endParaRPr kumimoji="0" lang="en-US" altLang="ko-KR" sz="9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76228" marR="76228" marT="37866" marB="37866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147742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01_softkey_bg.png</a:t>
                      </a:r>
                    </a:p>
                  </a:txBody>
                  <a:tcPr marL="76228" marR="76228" marT="37866" marB="37866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 dirty="0" smtClean="0">
                          <a:latin typeface="+mn-ea"/>
                          <a:ea typeface="+mn-ea"/>
                        </a:rPr>
                        <a:t>이미지 파일명은 </a:t>
                      </a:r>
                      <a:r>
                        <a:rPr lang="en-US" altLang="ko-KR" sz="900" b="0" dirty="0" smtClean="0">
                          <a:latin typeface="+mn-ea"/>
                          <a:ea typeface="+mn-ea"/>
                        </a:rPr>
                        <a:t>Full name </a:t>
                      </a:r>
                      <a:r>
                        <a:rPr lang="ko-KR" altLang="en-US" sz="900" b="0" dirty="0" smtClean="0">
                          <a:latin typeface="+mn-ea"/>
                          <a:ea typeface="+mn-ea"/>
                        </a:rPr>
                        <a:t>으로 명시하며</a:t>
                      </a:r>
                      <a:r>
                        <a:rPr lang="en-US" altLang="ko-KR" sz="900" b="0" dirty="0" smtClean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 b="0" dirty="0" smtClean="0">
                          <a:latin typeface="+mn-ea"/>
                          <a:ea typeface="+mn-ea"/>
                        </a:rPr>
                        <a:t>표기 방식은 아래와 같습니다</a:t>
                      </a:r>
                      <a:r>
                        <a:rPr lang="en-US" altLang="ko-KR" sz="900" b="0" dirty="0" smtClean="0"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latinLnBrk="1"/>
                      <a:endParaRPr lang="en-US" altLang="ko-KR" sz="900" b="0" dirty="0" smtClean="0"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ko-KR" altLang="en-US" sz="900" b="0" dirty="0" err="1" smtClean="0">
                          <a:latin typeface="+mn-ea"/>
                          <a:ea typeface="+mn-ea"/>
                        </a:rPr>
                        <a:t>대분류</a:t>
                      </a:r>
                      <a:r>
                        <a:rPr lang="ko-KR" altLang="en-US" sz="900" b="0" dirty="0" smtClean="0">
                          <a:latin typeface="+mn-ea"/>
                          <a:ea typeface="+mn-ea"/>
                        </a:rPr>
                        <a:t>    </a:t>
                      </a:r>
                      <a:r>
                        <a:rPr lang="en-US" altLang="ko-KR" sz="900" b="0" dirty="0" smtClean="0">
                          <a:latin typeface="+mn-ea"/>
                          <a:ea typeface="+mn-ea"/>
                        </a:rPr>
                        <a:t>\ </a:t>
                      </a:r>
                      <a:r>
                        <a:rPr lang="ko-KR" altLang="en-US" sz="900" b="0" dirty="0" smtClean="0">
                          <a:latin typeface="+mn-ea"/>
                          <a:ea typeface="+mn-ea"/>
                        </a:rPr>
                        <a:t>소분류               </a:t>
                      </a:r>
                      <a:r>
                        <a:rPr lang="en-US" altLang="ko-KR" sz="900" b="0" dirty="0" smtClean="0">
                          <a:latin typeface="+mn-ea"/>
                          <a:ea typeface="+mn-ea"/>
                        </a:rPr>
                        <a:t>\ [</a:t>
                      </a:r>
                      <a:r>
                        <a:rPr lang="ko-KR" altLang="en-US" sz="900" b="0" dirty="0" smtClean="0">
                          <a:latin typeface="+mn-ea"/>
                          <a:ea typeface="+mn-ea"/>
                        </a:rPr>
                        <a:t>이름</a:t>
                      </a:r>
                      <a:r>
                        <a:rPr lang="en-US" altLang="ko-KR" sz="900" b="0" dirty="0" smtClean="0">
                          <a:latin typeface="+mn-ea"/>
                          <a:ea typeface="+mn-ea"/>
                        </a:rPr>
                        <a:t>]                               _[</a:t>
                      </a:r>
                      <a:r>
                        <a:rPr lang="ko-KR" altLang="en-US" sz="900" b="0" dirty="0" smtClean="0">
                          <a:latin typeface="+mn-ea"/>
                          <a:ea typeface="+mn-ea"/>
                        </a:rPr>
                        <a:t>번호</a:t>
                      </a:r>
                      <a:r>
                        <a:rPr lang="en-US" altLang="ko-KR" sz="900" b="0" dirty="0" smtClean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 b="0" dirty="0" smtClean="0">
                          <a:latin typeface="+mn-ea"/>
                          <a:ea typeface="+mn-ea"/>
                        </a:rPr>
                        <a:t>상태</a:t>
                      </a:r>
                      <a:r>
                        <a:rPr lang="en-US" altLang="ko-KR" sz="900" b="0" dirty="0" smtClean="0">
                          <a:latin typeface="+mn-ea"/>
                          <a:ea typeface="+mn-ea"/>
                        </a:rPr>
                        <a:t>]               .png</a:t>
                      </a:r>
                    </a:p>
                    <a:p>
                      <a:pPr latinLnBrk="1"/>
                      <a:r>
                        <a:rPr lang="en-US" altLang="ko-KR" sz="900" b="0" dirty="0" smtClean="0">
                          <a:latin typeface="+mn-ea"/>
                          <a:ea typeface="+mn-ea"/>
                        </a:rPr>
                        <a:t>Image    \ idle \ menu        \ selectbar, scrollbar, numbox _ </a:t>
                      </a:r>
                      <a:r>
                        <a:rPr lang="ko-KR" altLang="en-US" sz="900" b="0" dirty="0" smtClean="0">
                          <a:latin typeface="+mn-ea"/>
                          <a:ea typeface="+mn-ea"/>
                        </a:rPr>
                        <a:t>애니메이션 컷 번호 등 </a:t>
                      </a:r>
                      <a:r>
                        <a:rPr lang="en-US" altLang="ko-KR" sz="900" b="0" dirty="0" smtClean="0">
                          <a:latin typeface="+mn-ea"/>
                          <a:ea typeface="+mn-ea"/>
                        </a:rPr>
                        <a:t>.png </a:t>
                      </a:r>
                    </a:p>
                  </a:txBody>
                  <a:tcPr marL="76228" marR="76228" marT="37866" marB="37866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62274">
                <a:tc>
                  <a:txBody>
                    <a:bodyPr/>
                    <a:lstStyle/>
                    <a:p>
                      <a:pPr marL="0" marR="0" lvl="0" indent="0" algn="l" defTabSz="1147742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6. </a:t>
                      </a:r>
                      <a:r>
                        <a:rPr kumimoji="0" lang="ko-KR" altLang="en-US" sz="9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이미지의</a:t>
                      </a:r>
                      <a:r>
                        <a:rPr kumimoji="0" lang="en-US" altLang="ko-KR" sz="9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height </a:t>
                      </a:r>
                      <a:r>
                        <a:rPr kumimoji="0" lang="ko-KR" altLang="en-US" sz="9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갑과 </a:t>
                      </a:r>
                      <a:r>
                        <a:rPr kumimoji="0" lang="en-US" altLang="ko-KR" sz="9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width </a:t>
                      </a:r>
                      <a:r>
                        <a:rPr kumimoji="0" lang="ko-KR" altLang="en-US" sz="9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값</a:t>
                      </a:r>
                      <a:endParaRPr kumimoji="0" lang="en-US" altLang="ko-KR" sz="9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76228" marR="76228" marT="37866" marB="37866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147742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40x26.7</a:t>
                      </a:r>
                    </a:p>
                  </a:txBody>
                  <a:tcPr marL="76228" marR="76228" marT="37866" marB="37866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147742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이미지의 </a:t>
                      </a:r>
                      <a:r>
                        <a:rPr kumimoji="0" lang="en-US" altLang="ko-KR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width </a:t>
                      </a:r>
                      <a:r>
                        <a:rPr kumimoji="0" lang="ko-KR" altLang="en-US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은 앞에</a:t>
                      </a:r>
                      <a:r>
                        <a:rPr kumimoji="0" lang="en-US" altLang="ko-KR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, height </a:t>
                      </a:r>
                      <a:r>
                        <a:rPr kumimoji="0" lang="ko-KR" altLang="en-US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값은 뒤에 명시합니다</a:t>
                      </a:r>
                      <a:r>
                        <a:rPr kumimoji="0" lang="en-US" altLang="ko-KR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1147742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DP</a:t>
                      </a:r>
                      <a:r>
                        <a:rPr kumimoji="0" lang="ko-KR" altLang="en-US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값은 괄호 안에 넣어 아래에 명시합니다</a:t>
                      </a:r>
                      <a:r>
                        <a:rPr kumimoji="0" lang="en-US" altLang="ko-KR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76228" marR="76228" marT="37866" marB="37866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62274">
                <a:tc>
                  <a:txBody>
                    <a:bodyPr/>
                    <a:lstStyle/>
                    <a:p>
                      <a:pPr marL="0" marR="0" lvl="0" indent="0" algn="l" defTabSz="1147742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7. </a:t>
                      </a:r>
                      <a:r>
                        <a:rPr kumimoji="0" lang="ko-KR" altLang="en-US" sz="9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가이드 상의 </a:t>
                      </a:r>
                      <a:r>
                        <a:rPr kumimoji="0" lang="en-US" altLang="ko-KR" sz="9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width, height </a:t>
                      </a:r>
                      <a:r>
                        <a:rPr kumimoji="0" lang="ko-KR" altLang="en-US" sz="9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표기</a:t>
                      </a:r>
                      <a:endParaRPr kumimoji="0" lang="en-US" altLang="ko-KR" sz="9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76228" marR="76228" marT="37866" marB="37866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marL="76228" marR="76228" marT="37866" marB="37866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147742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해당하는 </a:t>
                      </a:r>
                      <a:r>
                        <a:rPr kumimoji="0" lang="en-US" altLang="ko-KR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width</a:t>
                      </a:r>
                      <a:r>
                        <a:rPr kumimoji="0" lang="ko-KR" altLang="en-US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는 </a:t>
                      </a:r>
                      <a:r>
                        <a:rPr kumimoji="0" lang="en-US" altLang="ko-KR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100px height</a:t>
                      </a:r>
                      <a:r>
                        <a:rPr kumimoji="0" lang="ko-KR" altLang="en-US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는 </a:t>
                      </a:r>
                      <a:r>
                        <a:rPr kumimoji="0" lang="en-US" altLang="ko-KR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100px </a:t>
                      </a:r>
                      <a:r>
                        <a:rPr kumimoji="0" lang="ko-KR" altLang="en-US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입니다</a:t>
                      </a:r>
                      <a:r>
                        <a:rPr kumimoji="0" lang="en-US" altLang="ko-KR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76228" marR="76228" marT="37866" marB="37866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844154">
                <a:tc>
                  <a:txBody>
                    <a:bodyPr/>
                    <a:lstStyle/>
                    <a:p>
                      <a:pPr eaLnBrk="1" latinLnBrk="0" hangingPunct="1">
                        <a:spcBef>
                          <a:spcPct val="50000"/>
                        </a:spcBef>
                      </a:pPr>
                      <a:r>
                        <a:rPr kumimoji="0" lang="en-US" altLang="ko-KR" sz="900" b="1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8.Align</a:t>
                      </a:r>
                    </a:p>
                  </a:txBody>
                  <a:tcPr marL="76228" marR="76228" marT="37866" marB="37866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marL="76228" marR="76228" marT="37866" marB="37866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147742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Align </a:t>
                      </a:r>
                      <a:r>
                        <a:rPr kumimoji="0" lang="ko-KR" altLang="en-US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은 기본적으로 좌우의 중간은 </a:t>
                      </a:r>
                      <a:r>
                        <a:rPr kumimoji="0" lang="en-US" altLang="ko-KR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center, </a:t>
                      </a:r>
                      <a:r>
                        <a:rPr kumimoji="0" lang="ko-KR" altLang="en-US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상하의 중간은 </a:t>
                      </a:r>
                      <a:r>
                        <a:rPr kumimoji="0" lang="en-US" altLang="ko-KR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middle</a:t>
                      </a:r>
                      <a:r>
                        <a:rPr kumimoji="0" lang="ko-KR" altLang="en-US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로 표기됩니다</a:t>
                      </a:r>
                      <a:r>
                        <a:rPr kumimoji="0" lang="en-US" altLang="ko-KR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76228" marR="76228" marT="37866" marB="37866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</a:tr>
            </a:tbl>
          </a:graphicData>
        </a:graphic>
      </p:graphicFrame>
      <p:sp>
        <p:nvSpPr>
          <p:cNvPr id="35" name="직사각형 34"/>
          <p:cNvSpPr/>
          <p:nvPr/>
        </p:nvSpPr>
        <p:spPr>
          <a:xfrm>
            <a:off x="3674024" y="982418"/>
            <a:ext cx="291127" cy="179591"/>
          </a:xfrm>
          <a:prstGeom prst="rect">
            <a:avLst/>
          </a:prstGeom>
          <a:solidFill>
            <a:srgbClr val="FF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23" tIns="38012" rIns="76023" bIns="38012" rtlCol="0" anchor="ctr"/>
          <a:lstStyle/>
          <a:p>
            <a:pPr algn="ctr" defTabSz="954233"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2400" dirty="0">
              <a:solidFill>
                <a:prstClr val="white"/>
              </a:solidFill>
            </a:endParaRPr>
          </a:p>
        </p:txBody>
      </p:sp>
      <p:grpSp>
        <p:nvGrpSpPr>
          <p:cNvPr id="37" name="그룹 17"/>
          <p:cNvGrpSpPr/>
          <p:nvPr/>
        </p:nvGrpSpPr>
        <p:grpSpPr>
          <a:xfrm>
            <a:off x="3612528" y="2385752"/>
            <a:ext cx="459197" cy="489594"/>
            <a:chOff x="792396" y="2556165"/>
            <a:chExt cx="550829" cy="591140"/>
          </a:xfrm>
        </p:grpSpPr>
        <p:sp>
          <p:nvSpPr>
            <p:cNvPr id="39" name="Rectangle 3"/>
            <p:cNvSpPr>
              <a:spLocks noChangeArrowheads="1"/>
            </p:cNvSpPr>
            <p:nvPr/>
          </p:nvSpPr>
          <p:spPr bwMode="auto">
            <a:xfrm>
              <a:off x="911225" y="2705101"/>
              <a:ext cx="432000" cy="432000"/>
            </a:xfrm>
            <a:prstGeom prst="rect">
              <a:avLst/>
            </a:prstGeom>
            <a:solidFill>
              <a:srgbClr val="E2E2E2"/>
            </a:solidFill>
            <a:ln w="9525">
              <a:solidFill>
                <a:srgbClr val="BBBBBB"/>
              </a:solidFill>
              <a:miter lim="800000"/>
              <a:headEnd/>
              <a:tailEnd/>
            </a:ln>
          </p:spPr>
          <p:txBody>
            <a:bodyPr wrap="none" lIns="100236" tIns="50117" rIns="100236" bIns="50117" anchor="ctr"/>
            <a:lstStyle/>
            <a:p>
              <a:pPr algn="ctr" defTabSz="833678" latinLnBrk="0">
                <a:defRPr/>
              </a:pPr>
              <a:endParaRPr kumimoji="1" lang="en-US" altLang="ko-KR" sz="900" b="1" kern="0" dirty="0">
                <a:solidFill>
                  <a:srgbClr val="000000"/>
                </a:solidFill>
              </a:endParaRPr>
            </a:p>
          </p:txBody>
        </p:sp>
        <p:sp>
          <p:nvSpPr>
            <p:cNvPr id="41" name="Line 4"/>
            <p:cNvSpPr>
              <a:spLocks noChangeShapeType="1"/>
            </p:cNvSpPr>
            <p:nvPr/>
          </p:nvSpPr>
          <p:spPr bwMode="auto">
            <a:xfrm>
              <a:off x="792396" y="2705100"/>
              <a:ext cx="550829" cy="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lIns="100268" tIns="50134" rIns="100268" bIns="50134"/>
            <a:lstStyle/>
            <a:p>
              <a:pPr defTabSz="833678" latinLnBrk="0">
                <a:defRPr/>
              </a:pPr>
              <a:endParaRPr lang="ko-KR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3" name="Line 5"/>
            <p:cNvSpPr>
              <a:spLocks noChangeShapeType="1"/>
            </p:cNvSpPr>
            <p:nvPr/>
          </p:nvSpPr>
          <p:spPr bwMode="auto">
            <a:xfrm>
              <a:off x="911225" y="2556165"/>
              <a:ext cx="0" cy="59114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lIns="100268" tIns="50134" rIns="100268" bIns="50134"/>
            <a:lstStyle/>
            <a:p>
              <a:pPr defTabSz="833678" latinLnBrk="0">
                <a:defRPr/>
              </a:pPr>
              <a:endParaRPr lang="ko-KR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5" name="Oval 6"/>
            <p:cNvSpPr>
              <a:spLocks noChangeArrowheads="1"/>
            </p:cNvSpPr>
            <p:nvPr/>
          </p:nvSpPr>
          <p:spPr bwMode="auto">
            <a:xfrm>
              <a:off x="884238" y="2681288"/>
              <a:ext cx="65087" cy="74612"/>
            </a:xfrm>
            <a:prstGeom prst="ellipse">
              <a:avLst/>
            </a:prstGeom>
            <a:solidFill>
              <a:srgbClr val="FF7F7F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lIns="100268" tIns="50134" rIns="100268" bIns="50134" anchor="ctr"/>
            <a:lstStyle/>
            <a:p>
              <a:pPr defTabSz="833678" latinLnBrk="0">
                <a:defRPr/>
              </a:pPr>
              <a:endParaRPr lang="ko-KR" altLang="en-US" sz="1800" b="1" kern="0" dirty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47" name="그룹 14"/>
          <p:cNvGrpSpPr/>
          <p:nvPr/>
        </p:nvGrpSpPr>
        <p:grpSpPr>
          <a:xfrm>
            <a:off x="3360484" y="4713752"/>
            <a:ext cx="459105" cy="459402"/>
            <a:chOff x="5694218" y="297370"/>
            <a:chExt cx="550719" cy="554685"/>
          </a:xfrm>
        </p:grpSpPr>
        <p:cxnSp>
          <p:nvCxnSpPr>
            <p:cNvPr id="48" name="직선 연결선 47"/>
            <p:cNvCxnSpPr/>
            <p:nvPr/>
          </p:nvCxnSpPr>
          <p:spPr>
            <a:xfrm>
              <a:off x="5694218" y="392907"/>
              <a:ext cx="0" cy="45914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 48"/>
            <p:cNvCxnSpPr/>
            <p:nvPr/>
          </p:nvCxnSpPr>
          <p:spPr>
            <a:xfrm>
              <a:off x="6244937" y="392907"/>
              <a:ext cx="0" cy="45914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 49"/>
            <p:cNvCxnSpPr/>
            <p:nvPr/>
          </p:nvCxnSpPr>
          <p:spPr>
            <a:xfrm rot="5400000">
              <a:off x="5975747" y="392907"/>
              <a:ext cx="0" cy="459148"/>
            </a:xfrm>
            <a:prstGeom prst="line">
              <a:avLst/>
            </a:prstGeom>
            <a:ln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/>
            <p:cNvSpPr txBox="1"/>
            <p:nvPr/>
          </p:nvSpPr>
          <p:spPr>
            <a:xfrm>
              <a:off x="5750760" y="297370"/>
              <a:ext cx="429187" cy="210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954233" fontAlgn="base" latinLnBrk="0">
                <a:lnSpc>
                  <a:spcPct val="50000"/>
                </a:lnSpc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900" dirty="0" smtClean="0">
                  <a:solidFill>
                    <a:srgbClr val="000000"/>
                  </a:solidFill>
                </a:rPr>
                <a:t>100</a:t>
              </a:r>
              <a:endParaRPr lang="en-US" altLang="ko-KR" sz="90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52" name="그룹 15"/>
          <p:cNvGrpSpPr/>
          <p:nvPr/>
        </p:nvGrpSpPr>
        <p:grpSpPr>
          <a:xfrm>
            <a:off x="4084500" y="4730950"/>
            <a:ext cx="611737" cy="448318"/>
            <a:chOff x="6638817" y="456227"/>
            <a:chExt cx="733807" cy="541302"/>
          </a:xfrm>
        </p:grpSpPr>
        <p:cxnSp>
          <p:nvCxnSpPr>
            <p:cNvPr id="53" name="직선 연결선 52"/>
            <p:cNvCxnSpPr/>
            <p:nvPr/>
          </p:nvCxnSpPr>
          <p:spPr>
            <a:xfrm rot="5400000">
              <a:off x="6868391" y="226653"/>
              <a:ext cx="0" cy="45914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 53"/>
            <p:cNvCxnSpPr/>
            <p:nvPr/>
          </p:nvCxnSpPr>
          <p:spPr>
            <a:xfrm rot="5400000">
              <a:off x="6868391" y="767955"/>
              <a:ext cx="0" cy="45914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 54"/>
            <p:cNvCxnSpPr/>
            <p:nvPr/>
          </p:nvCxnSpPr>
          <p:spPr>
            <a:xfrm>
              <a:off x="6868391" y="495843"/>
              <a:ext cx="0" cy="459148"/>
            </a:xfrm>
            <a:prstGeom prst="line">
              <a:avLst/>
            </a:prstGeom>
            <a:ln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/>
            <p:cNvSpPr txBox="1"/>
            <p:nvPr/>
          </p:nvSpPr>
          <p:spPr>
            <a:xfrm>
              <a:off x="6943438" y="545705"/>
              <a:ext cx="429186" cy="1950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954233" fontAlgn="base" latinLnBrk="0">
                <a:lnSpc>
                  <a:spcPct val="50000"/>
                </a:lnSpc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900" dirty="0" smtClean="0">
                  <a:solidFill>
                    <a:srgbClr val="000000"/>
                  </a:solidFill>
                </a:rPr>
                <a:t>100</a:t>
              </a:r>
              <a:endParaRPr lang="en-US" altLang="ko-KR" sz="900" dirty="0">
                <a:solidFill>
                  <a:srgbClr val="000000"/>
                </a:solidFill>
              </a:endParaRPr>
            </a:p>
          </p:txBody>
        </p:sp>
      </p:grpSp>
      <p:cxnSp>
        <p:nvCxnSpPr>
          <p:cNvPr id="57" name="직선 연결선 56"/>
          <p:cNvCxnSpPr/>
          <p:nvPr/>
        </p:nvCxnSpPr>
        <p:spPr>
          <a:xfrm>
            <a:off x="3230334" y="5507159"/>
            <a:ext cx="0" cy="38027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/>
          <p:cNvCxnSpPr/>
          <p:nvPr/>
        </p:nvCxnSpPr>
        <p:spPr>
          <a:xfrm>
            <a:off x="3566237" y="5507159"/>
            <a:ext cx="0" cy="380276"/>
          </a:xfrm>
          <a:prstGeom prst="line">
            <a:avLst/>
          </a:prstGeom>
          <a:ln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3053536" y="5934631"/>
            <a:ext cx="336273" cy="146016"/>
          </a:xfrm>
          <a:prstGeom prst="rect">
            <a:avLst/>
          </a:prstGeom>
          <a:noFill/>
        </p:spPr>
        <p:txBody>
          <a:bodyPr wrap="none" lIns="76023" tIns="38012" rIns="76023" bIns="38012" rtlCol="0">
            <a:spAutoFit/>
          </a:bodyPr>
          <a:lstStyle/>
          <a:p>
            <a:pPr algn="ctr" defTabSz="954233" fontAlgn="base" latinLnBrk="0">
              <a:lnSpc>
                <a:spcPct val="50000"/>
              </a:lnSpc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900" b="1" dirty="0">
                <a:solidFill>
                  <a:srgbClr val="FF0000"/>
                </a:solidFill>
              </a:rPr>
              <a:t>Left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3318840" y="5934631"/>
            <a:ext cx="474131" cy="146016"/>
          </a:xfrm>
          <a:prstGeom prst="rect">
            <a:avLst/>
          </a:prstGeom>
          <a:noFill/>
        </p:spPr>
        <p:txBody>
          <a:bodyPr wrap="none" lIns="76023" tIns="38012" rIns="76023" bIns="38012" rtlCol="0">
            <a:spAutoFit/>
          </a:bodyPr>
          <a:lstStyle/>
          <a:p>
            <a:pPr algn="ctr" defTabSz="954233" fontAlgn="base" latinLnBrk="0">
              <a:lnSpc>
                <a:spcPct val="50000"/>
              </a:lnSpc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900" b="1" dirty="0">
                <a:solidFill>
                  <a:srgbClr val="FF0000"/>
                </a:solidFill>
              </a:rPr>
              <a:t>Center</a:t>
            </a:r>
          </a:p>
        </p:txBody>
      </p:sp>
      <p:cxnSp>
        <p:nvCxnSpPr>
          <p:cNvPr id="61" name="직선 연결선 60"/>
          <p:cNvCxnSpPr/>
          <p:nvPr/>
        </p:nvCxnSpPr>
        <p:spPr>
          <a:xfrm>
            <a:off x="3902142" y="5507159"/>
            <a:ext cx="0" cy="38027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3737558" y="5934630"/>
            <a:ext cx="381157" cy="146016"/>
          </a:xfrm>
          <a:prstGeom prst="rect">
            <a:avLst/>
          </a:prstGeom>
          <a:noFill/>
        </p:spPr>
        <p:txBody>
          <a:bodyPr wrap="none" lIns="76023" tIns="38012" rIns="76023" bIns="38012" rtlCol="0">
            <a:spAutoFit/>
          </a:bodyPr>
          <a:lstStyle/>
          <a:p>
            <a:pPr algn="ctr" defTabSz="954233" fontAlgn="base" latinLnBrk="0">
              <a:lnSpc>
                <a:spcPct val="50000"/>
              </a:lnSpc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900" b="1" dirty="0">
                <a:solidFill>
                  <a:srgbClr val="FF0000"/>
                </a:solidFill>
              </a:rPr>
              <a:t>right</a:t>
            </a:r>
          </a:p>
        </p:txBody>
      </p:sp>
      <p:cxnSp>
        <p:nvCxnSpPr>
          <p:cNvPr id="63" name="직선 연결선 62"/>
          <p:cNvCxnSpPr/>
          <p:nvPr/>
        </p:nvCxnSpPr>
        <p:spPr>
          <a:xfrm rot="5400000">
            <a:off x="4352583" y="5281353"/>
            <a:ext cx="0" cy="38276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/>
          <p:cNvCxnSpPr/>
          <p:nvPr/>
        </p:nvCxnSpPr>
        <p:spPr>
          <a:xfrm rot="5400000">
            <a:off x="4352583" y="5505915"/>
            <a:ext cx="0" cy="382767"/>
          </a:xfrm>
          <a:prstGeom prst="line">
            <a:avLst/>
          </a:prstGeom>
          <a:ln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/>
          <p:cNvCxnSpPr/>
          <p:nvPr/>
        </p:nvCxnSpPr>
        <p:spPr>
          <a:xfrm rot="5400000">
            <a:off x="4352583" y="5747689"/>
            <a:ext cx="0" cy="38276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4523755" y="5401575"/>
            <a:ext cx="361921" cy="146016"/>
          </a:xfrm>
          <a:prstGeom prst="rect">
            <a:avLst/>
          </a:prstGeom>
          <a:noFill/>
        </p:spPr>
        <p:txBody>
          <a:bodyPr wrap="none" lIns="76023" tIns="38012" rIns="76023" bIns="38012" rtlCol="0">
            <a:spAutoFit/>
          </a:bodyPr>
          <a:lstStyle/>
          <a:p>
            <a:pPr defTabSz="954233" fontAlgn="base" latinLnBrk="0">
              <a:lnSpc>
                <a:spcPct val="50000"/>
              </a:lnSpc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900" b="1" dirty="0">
                <a:solidFill>
                  <a:srgbClr val="FF0000"/>
                </a:solidFill>
              </a:rPr>
              <a:t>Top 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4523751" y="5626136"/>
            <a:ext cx="520619" cy="146016"/>
          </a:xfrm>
          <a:prstGeom prst="rect">
            <a:avLst/>
          </a:prstGeom>
          <a:noFill/>
        </p:spPr>
        <p:txBody>
          <a:bodyPr wrap="none" lIns="76023" tIns="38012" rIns="76023" bIns="38012" rtlCol="0">
            <a:spAutoFit/>
          </a:bodyPr>
          <a:lstStyle/>
          <a:p>
            <a:pPr defTabSz="954233" fontAlgn="base" latinLnBrk="0">
              <a:lnSpc>
                <a:spcPct val="50000"/>
              </a:lnSpc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900" b="1" dirty="0">
                <a:solidFill>
                  <a:srgbClr val="FF0000"/>
                </a:solidFill>
              </a:rPr>
              <a:t>Middle 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4523755" y="5867910"/>
            <a:ext cx="543061" cy="146016"/>
          </a:xfrm>
          <a:prstGeom prst="rect">
            <a:avLst/>
          </a:prstGeom>
          <a:noFill/>
        </p:spPr>
        <p:txBody>
          <a:bodyPr wrap="none" lIns="76023" tIns="38012" rIns="76023" bIns="38012" rtlCol="0">
            <a:spAutoFit/>
          </a:bodyPr>
          <a:lstStyle/>
          <a:p>
            <a:pPr defTabSz="954233" fontAlgn="base" latinLnBrk="0">
              <a:lnSpc>
                <a:spcPct val="50000"/>
              </a:lnSpc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900" b="1" dirty="0">
                <a:solidFill>
                  <a:srgbClr val="FF0000"/>
                </a:solidFill>
              </a:rPr>
              <a:t>Bottom </a:t>
            </a:r>
          </a:p>
        </p:txBody>
      </p:sp>
      <p:sp>
        <p:nvSpPr>
          <p:cNvPr id="71" name="직사각형 70"/>
          <p:cNvSpPr/>
          <p:nvPr/>
        </p:nvSpPr>
        <p:spPr>
          <a:xfrm>
            <a:off x="759125" y="6826600"/>
            <a:ext cx="11309050" cy="560717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Rectangle 14"/>
          <p:cNvSpPr>
            <a:spLocks noChangeArrowheads="1"/>
          </p:cNvSpPr>
          <p:nvPr/>
        </p:nvSpPr>
        <p:spPr bwMode="auto">
          <a:xfrm>
            <a:off x="1211854" y="6992857"/>
            <a:ext cx="2145220" cy="217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703" tIns="45353" rIns="90703" bIns="45353"/>
          <a:lstStyle/>
          <a:p>
            <a:pPr defTabSz="872240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000" b="1" dirty="0">
                <a:solidFill>
                  <a:prstClr val="black"/>
                </a:solidFill>
              </a:rPr>
              <a:t> </a:t>
            </a:r>
            <a:r>
              <a:rPr kumimoji="1" lang="ko-KR" altLang="en-US" sz="1000" b="1" dirty="0">
                <a:solidFill>
                  <a:prstClr val="black"/>
                </a:solidFill>
              </a:rPr>
              <a:t>기준 해상도 </a:t>
            </a:r>
            <a:r>
              <a:rPr kumimoji="1" lang="en-US" altLang="ko-KR" sz="1000" b="1" dirty="0">
                <a:solidFill>
                  <a:prstClr val="black"/>
                </a:solidFill>
              </a:rPr>
              <a:t>: </a:t>
            </a:r>
            <a:r>
              <a:rPr kumimoji="1" lang="en-US" altLang="ko-KR" sz="1000" b="1" dirty="0" smtClean="0">
                <a:solidFill>
                  <a:prstClr val="black"/>
                </a:solidFill>
              </a:rPr>
              <a:t>720x1136</a:t>
            </a:r>
            <a:endParaRPr kumimoji="1" lang="en-US" altLang="ko-KR" sz="1000" b="1" dirty="0">
              <a:solidFill>
                <a:prstClr val="black"/>
              </a:solidFill>
            </a:endParaRPr>
          </a:p>
        </p:txBody>
      </p:sp>
      <p:sp>
        <p:nvSpPr>
          <p:cNvPr id="73" name="Rectangle 14"/>
          <p:cNvSpPr>
            <a:spLocks noChangeArrowheads="1"/>
          </p:cNvSpPr>
          <p:nvPr/>
        </p:nvSpPr>
        <p:spPr bwMode="auto">
          <a:xfrm>
            <a:off x="2910530" y="7003240"/>
            <a:ext cx="5490879" cy="1456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703" tIns="45353" rIns="90703" bIns="45353"/>
          <a:lstStyle/>
          <a:p>
            <a:pPr defTabSz="872240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endParaRPr kumimoji="1" lang="en-US" altLang="ko-KR" sz="1000" b="1" dirty="0"/>
          </a:p>
        </p:txBody>
      </p:sp>
    </p:spTree>
    <p:extLst>
      <p:ext uri="{BB962C8B-B14F-4D97-AF65-F5344CB8AC3E}">
        <p14:creationId xmlns:p14="http://schemas.microsoft.com/office/powerpoint/2010/main" val="3568632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223407" y="1065241"/>
            <a:ext cx="4841925" cy="2262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696"/>
          <a:stretch/>
        </p:blipFill>
        <p:spPr bwMode="auto">
          <a:xfrm>
            <a:off x="595901" y="903528"/>
            <a:ext cx="2681555" cy="50554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764170" y="179258"/>
            <a:ext cx="3382527" cy="263909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lIns="0" rIns="0" rtlCol="0" anchor="ctr">
            <a:noAutofit/>
          </a:bodyPr>
          <a:lstStyle/>
          <a:p>
            <a:r>
              <a:rPr lang="ko-KR" altLang="en-US" sz="1000" dirty="0" smtClean="0">
                <a:latin typeface="+mn-ea"/>
              </a:rPr>
              <a:t>제휴 </a:t>
            </a:r>
            <a:r>
              <a:rPr lang="en-US" altLang="ko-KR" sz="1000" dirty="0" smtClean="0">
                <a:latin typeface="+mn-ea"/>
              </a:rPr>
              <a:t>AD</a:t>
            </a:r>
            <a:endParaRPr lang="en-US" altLang="ko-KR" sz="1000" dirty="0">
              <a:latin typeface="+mn-ea"/>
            </a:endParaRPr>
          </a:p>
        </p:txBody>
      </p:sp>
      <p:graphicFrame>
        <p:nvGraphicFramePr>
          <p:cNvPr id="46" name="Group 2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1344024"/>
              </p:ext>
            </p:extLst>
          </p:nvPr>
        </p:nvGraphicFramePr>
        <p:xfrm>
          <a:off x="326401" y="7187166"/>
          <a:ext cx="9367747" cy="1265555"/>
        </p:xfrm>
        <a:graphic>
          <a:graphicData uri="http://schemas.openxmlformats.org/drawingml/2006/table">
            <a:tbl>
              <a:tblPr/>
              <a:tblGrid>
                <a:gridCol w="412215"/>
                <a:gridCol w="752916"/>
                <a:gridCol w="938112"/>
                <a:gridCol w="1817777"/>
                <a:gridCol w="1448774"/>
                <a:gridCol w="1733272"/>
                <a:gridCol w="2264681"/>
              </a:tblGrid>
              <a:tr h="281123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No.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Contents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Size (w x h)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파일명</a:t>
                      </a: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/Color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Source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비고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정렬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00830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A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bg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640x1211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#f4f4f4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dirty="0" smtClean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Left/middle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191507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bg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580x208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Stroke : 1px / #ccc</a:t>
                      </a:r>
                    </a:p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Bg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 color : #</a:t>
                      </a:r>
                      <a:r>
                        <a:rPr kumimoji="1" lang="en-US" altLang="ko-KR" sz="9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fff</a:t>
                      </a:r>
                      <a:endParaRPr kumimoji="1" lang="en-US" altLang="ko-KR" sz="9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dirty="0" smtClean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center/middle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191507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line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640x1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 #ccc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7" name="표 96"/>
          <p:cNvGraphicFramePr>
            <a:graphicFrameLocks noGrp="1"/>
          </p:cNvGraphicFramePr>
          <p:nvPr>
            <p:extLst/>
          </p:nvPr>
        </p:nvGraphicFramePr>
        <p:xfrm>
          <a:off x="9931400" y="569135"/>
          <a:ext cx="2694672" cy="14119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/>
                <a:gridCol w="471613"/>
                <a:gridCol w="414670"/>
                <a:gridCol w="723014"/>
                <a:gridCol w="877095"/>
              </a:tblGrid>
              <a:tr h="2689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font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size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color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align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1</a:t>
                      </a:r>
                      <a:endParaRPr lang="ko-KR" altLang="en-US" sz="1000" b="1" kern="1200" baseline="0" dirty="0" smtClean="0">
                        <a:solidFill>
                          <a:srgbClr val="0070C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bold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11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#666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</a:rPr>
                        <a:t>left/Middle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  <a:sym typeface="Gill Sans" pitchFamily="34" charset="0"/>
                        </a:rPr>
                        <a:t>2</a:t>
                      </a:r>
                      <a:endParaRPr lang="ko-KR" altLang="en-US" sz="900" b="1" kern="1200" baseline="0" dirty="0" smtClean="0">
                        <a:solidFill>
                          <a:srgbClr val="00000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regular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11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#333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</a:rPr>
                        <a:t>left/middle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  <a:sym typeface="Gill Sans" pitchFamily="34" charset="0"/>
                        </a:rPr>
                        <a:t>3</a:t>
                      </a:r>
                      <a:endParaRPr lang="ko-KR" altLang="en-US" sz="900" b="1" kern="1200" baseline="0" dirty="0" smtClean="0">
                        <a:solidFill>
                          <a:srgbClr val="00000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regular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11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#666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</a:rPr>
                        <a:t>left/middle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  <a:sym typeface="Gill Sans" pitchFamily="34" charset="0"/>
                        </a:rPr>
                        <a:t>4</a:t>
                      </a:r>
                      <a:endParaRPr lang="ko-KR" altLang="en-US" sz="900" b="1" kern="1200" baseline="0" dirty="0" smtClean="0">
                        <a:solidFill>
                          <a:srgbClr val="00000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regular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11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#886d51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</a:rPr>
                        <a:t>right/middle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  <a:sym typeface="Gill Sans" pitchFamily="34" charset="0"/>
                        </a:rPr>
                        <a:t>5</a:t>
                      </a:r>
                      <a:endParaRPr lang="ko-KR" altLang="en-US" sz="900" b="1" kern="1200" baseline="0" dirty="0" smtClean="0">
                        <a:solidFill>
                          <a:srgbClr val="00000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cxnSp>
        <p:nvCxnSpPr>
          <p:cNvPr id="35" name="직선 연결선 34"/>
          <p:cNvCxnSpPr/>
          <p:nvPr/>
        </p:nvCxnSpPr>
        <p:spPr>
          <a:xfrm>
            <a:off x="251153" y="903528"/>
            <a:ext cx="3366903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>
            <a:off x="595081" y="757093"/>
            <a:ext cx="0" cy="5308427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3270301" y="757093"/>
            <a:ext cx="0" cy="5331287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직사각형 149"/>
          <p:cNvSpPr/>
          <p:nvPr/>
        </p:nvSpPr>
        <p:spPr>
          <a:xfrm>
            <a:off x="1725195" y="643441"/>
            <a:ext cx="420308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360</a:t>
            </a:r>
          </a:p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20" name="직사각형 119"/>
          <p:cNvSpPr/>
          <p:nvPr/>
        </p:nvSpPr>
        <p:spPr>
          <a:xfrm>
            <a:off x="3350815" y="846336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13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96" name="직선 연결선 95"/>
          <p:cNvCxnSpPr/>
          <p:nvPr/>
        </p:nvCxnSpPr>
        <p:spPr>
          <a:xfrm>
            <a:off x="601061" y="2085863"/>
            <a:ext cx="2920634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연결선 100"/>
          <p:cNvCxnSpPr/>
          <p:nvPr/>
        </p:nvCxnSpPr>
        <p:spPr>
          <a:xfrm>
            <a:off x="601061" y="2165526"/>
            <a:ext cx="2920634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연결선 101"/>
          <p:cNvCxnSpPr/>
          <p:nvPr/>
        </p:nvCxnSpPr>
        <p:spPr>
          <a:xfrm>
            <a:off x="601061" y="3005807"/>
            <a:ext cx="2920634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연결선 102"/>
          <p:cNvCxnSpPr/>
          <p:nvPr/>
        </p:nvCxnSpPr>
        <p:spPr>
          <a:xfrm>
            <a:off x="601061" y="3085470"/>
            <a:ext cx="2920634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연결선 103"/>
          <p:cNvCxnSpPr/>
          <p:nvPr/>
        </p:nvCxnSpPr>
        <p:spPr>
          <a:xfrm>
            <a:off x="601061" y="3891112"/>
            <a:ext cx="2920634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연결선 104"/>
          <p:cNvCxnSpPr/>
          <p:nvPr/>
        </p:nvCxnSpPr>
        <p:spPr>
          <a:xfrm>
            <a:off x="601061" y="3970775"/>
            <a:ext cx="2920634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연결선 105"/>
          <p:cNvCxnSpPr/>
          <p:nvPr/>
        </p:nvCxnSpPr>
        <p:spPr>
          <a:xfrm>
            <a:off x="601061" y="4812439"/>
            <a:ext cx="2920634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연결선 106"/>
          <p:cNvCxnSpPr/>
          <p:nvPr/>
        </p:nvCxnSpPr>
        <p:spPr>
          <a:xfrm>
            <a:off x="601061" y="4892102"/>
            <a:ext cx="2920634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연결선 107"/>
          <p:cNvCxnSpPr/>
          <p:nvPr/>
        </p:nvCxnSpPr>
        <p:spPr>
          <a:xfrm>
            <a:off x="601061" y="5732380"/>
            <a:ext cx="2920634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직사각형 108"/>
          <p:cNvSpPr/>
          <p:nvPr/>
        </p:nvSpPr>
        <p:spPr>
          <a:xfrm>
            <a:off x="3455063" y="2004168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10" name="직사각형 109"/>
          <p:cNvSpPr/>
          <p:nvPr/>
        </p:nvSpPr>
        <p:spPr>
          <a:xfrm>
            <a:off x="3455063" y="2901251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12" name="직사각형 111"/>
          <p:cNvSpPr/>
          <p:nvPr/>
        </p:nvSpPr>
        <p:spPr>
          <a:xfrm>
            <a:off x="3455063" y="3799025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13" name="직사각형 112"/>
          <p:cNvSpPr/>
          <p:nvPr/>
        </p:nvSpPr>
        <p:spPr>
          <a:xfrm>
            <a:off x="3455063" y="4712038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14" name="직사각형 113"/>
          <p:cNvSpPr/>
          <p:nvPr/>
        </p:nvSpPr>
        <p:spPr>
          <a:xfrm>
            <a:off x="3368003" y="5715532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30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15" name="직사각형 114"/>
          <p:cNvSpPr/>
          <p:nvPr/>
        </p:nvSpPr>
        <p:spPr>
          <a:xfrm>
            <a:off x="3292245" y="5123943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>
                <a:solidFill>
                  <a:srgbClr val="000000"/>
                </a:solidFill>
              </a:rPr>
              <a:t>104</a:t>
            </a:r>
          </a:p>
        </p:txBody>
      </p:sp>
      <p:sp>
        <p:nvSpPr>
          <p:cNvPr id="143" name="직사각형 142"/>
          <p:cNvSpPr/>
          <p:nvPr/>
        </p:nvSpPr>
        <p:spPr>
          <a:xfrm>
            <a:off x="600396" y="903527"/>
            <a:ext cx="2669906" cy="1199593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111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36222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04333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72444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40555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408666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76777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544888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cxnSp>
        <p:nvCxnSpPr>
          <p:cNvPr id="151" name="직선 연결선 150"/>
          <p:cNvCxnSpPr/>
          <p:nvPr/>
        </p:nvCxnSpPr>
        <p:spPr>
          <a:xfrm>
            <a:off x="4092327" y="1059905"/>
            <a:ext cx="5394574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직선 연결선 151"/>
          <p:cNvCxnSpPr/>
          <p:nvPr/>
        </p:nvCxnSpPr>
        <p:spPr>
          <a:xfrm>
            <a:off x="4092327" y="1074840"/>
            <a:ext cx="5394574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직선 연결선 179"/>
          <p:cNvCxnSpPr/>
          <p:nvPr/>
        </p:nvCxnSpPr>
        <p:spPr>
          <a:xfrm>
            <a:off x="4092327" y="1896447"/>
            <a:ext cx="5394574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직선 연결선 184"/>
          <p:cNvCxnSpPr/>
          <p:nvPr/>
        </p:nvCxnSpPr>
        <p:spPr>
          <a:xfrm>
            <a:off x="4684615" y="2156798"/>
            <a:ext cx="4802286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직선 연결선 188"/>
          <p:cNvCxnSpPr/>
          <p:nvPr/>
        </p:nvCxnSpPr>
        <p:spPr>
          <a:xfrm>
            <a:off x="4684615" y="2200094"/>
            <a:ext cx="4802286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직선 연결선 201"/>
          <p:cNvCxnSpPr/>
          <p:nvPr/>
        </p:nvCxnSpPr>
        <p:spPr>
          <a:xfrm>
            <a:off x="4684615" y="2442551"/>
            <a:ext cx="4802286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직선 연결선 171"/>
          <p:cNvCxnSpPr/>
          <p:nvPr/>
        </p:nvCxnSpPr>
        <p:spPr>
          <a:xfrm>
            <a:off x="4092327" y="1316862"/>
            <a:ext cx="4978937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직선 연결선 173"/>
          <p:cNvCxnSpPr/>
          <p:nvPr/>
        </p:nvCxnSpPr>
        <p:spPr>
          <a:xfrm>
            <a:off x="4092327" y="1549504"/>
            <a:ext cx="4978937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직선 연결선 178"/>
          <p:cNvCxnSpPr/>
          <p:nvPr/>
        </p:nvCxnSpPr>
        <p:spPr>
          <a:xfrm>
            <a:off x="4092327" y="1691514"/>
            <a:ext cx="4978937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직선 연결선 202"/>
          <p:cNvCxnSpPr/>
          <p:nvPr/>
        </p:nvCxnSpPr>
        <p:spPr>
          <a:xfrm>
            <a:off x="4092327" y="2933811"/>
            <a:ext cx="5394574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직선 연결선 203"/>
          <p:cNvCxnSpPr/>
          <p:nvPr/>
        </p:nvCxnSpPr>
        <p:spPr>
          <a:xfrm>
            <a:off x="4092327" y="3169700"/>
            <a:ext cx="4978937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" name="직사각형 204"/>
          <p:cNvSpPr/>
          <p:nvPr/>
        </p:nvSpPr>
        <p:spPr>
          <a:xfrm>
            <a:off x="9434946" y="897327"/>
            <a:ext cx="26321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207" name="직사각형 206"/>
          <p:cNvSpPr/>
          <p:nvPr/>
        </p:nvSpPr>
        <p:spPr>
          <a:xfrm>
            <a:off x="3951058" y="1060553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13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208" name="직사각형 207"/>
          <p:cNvSpPr/>
          <p:nvPr/>
        </p:nvSpPr>
        <p:spPr>
          <a:xfrm>
            <a:off x="3951058" y="1319283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17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209" name="직사각형 208"/>
          <p:cNvSpPr/>
          <p:nvPr/>
        </p:nvSpPr>
        <p:spPr>
          <a:xfrm>
            <a:off x="3908526" y="152131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210" name="직사각형 209"/>
          <p:cNvSpPr/>
          <p:nvPr/>
        </p:nvSpPr>
        <p:spPr>
          <a:xfrm>
            <a:off x="3993590" y="1638543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16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212" name="직사각형 211"/>
          <p:cNvSpPr/>
          <p:nvPr/>
        </p:nvSpPr>
        <p:spPr>
          <a:xfrm>
            <a:off x="3993590" y="284050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16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213" name="직사각형 212"/>
          <p:cNvSpPr/>
          <p:nvPr/>
        </p:nvSpPr>
        <p:spPr>
          <a:xfrm>
            <a:off x="9264066" y="1822649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16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214" name="직사각형 213"/>
          <p:cNvSpPr/>
          <p:nvPr/>
        </p:nvSpPr>
        <p:spPr>
          <a:xfrm>
            <a:off x="9430935" y="1985682"/>
            <a:ext cx="26321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4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215" name="직사각형 214"/>
          <p:cNvSpPr/>
          <p:nvPr/>
        </p:nvSpPr>
        <p:spPr>
          <a:xfrm>
            <a:off x="9264066" y="2187709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16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216" name="직사각형 215"/>
          <p:cNvSpPr/>
          <p:nvPr/>
        </p:nvSpPr>
        <p:spPr>
          <a:xfrm>
            <a:off x="9264066" y="242908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16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217" name="직선 연결선 216"/>
          <p:cNvCxnSpPr/>
          <p:nvPr/>
        </p:nvCxnSpPr>
        <p:spPr>
          <a:xfrm>
            <a:off x="4443426" y="825070"/>
            <a:ext cx="0" cy="2437045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직선 연결선 217"/>
          <p:cNvCxnSpPr/>
          <p:nvPr/>
        </p:nvCxnSpPr>
        <p:spPr>
          <a:xfrm>
            <a:off x="3146243" y="757093"/>
            <a:ext cx="0" cy="5316047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직선 연결선 219"/>
          <p:cNvCxnSpPr/>
          <p:nvPr/>
        </p:nvCxnSpPr>
        <p:spPr>
          <a:xfrm>
            <a:off x="715582" y="757093"/>
            <a:ext cx="0" cy="5308427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1" name="직사각형 220"/>
          <p:cNvSpPr/>
          <p:nvPr/>
        </p:nvSpPr>
        <p:spPr>
          <a:xfrm>
            <a:off x="480904" y="6101717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223" name="직선 연결선 222"/>
          <p:cNvCxnSpPr/>
          <p:nvPr/>
        </p:nvCxnSpPr>
        <p:spPr>
          <a:xfrm>
            <a:off x="4691523" y="1697864"/>
            <a:ext cx="0" cy="156425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직선 연결선 223"/>
          <p:cNvCxnSpPr/>
          <p:nvPr/>
        </p:nvCxnSpPr>
        <p:spPr>
          <a:xfrm>
            <a:off x="8827581" y="1697864"/>
            <a:ext cx="0" cy="156425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직선 연결선 224"/>
          <p:cNvCxnSpPr/>
          <p:nvPr/>
        </p:nvCxnSpPr>
        <p:spPr>
          <a:xfrm>
            <a:off x="9075678" y="1697864"/>
            <a:ext cx="0" cy="156425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직사각형 225"/>
          <p:cNvSpPr/>
          <p:nvPr/>
        </p:nvSpPr>
        <p:spPr>
          <a:xfrm>
            <a:off x="4403161" y="3140162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227" name="직사각형 226"/>
          <p:cNvSpPr/>
          <p:nvPr/>
        </p:nvSpPr>
        <p:spPr>
          <a:xfrm>
            <a:off x="8777219" y="3182452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228" name="직선 연결선 227"/>
          <p:cNvCxnSpPr/>
          <p:nvPr/>
        </p:nvCxnSpPr>
        <p:spPr>
          <a:xfrm>
            <a:off x="4221743" y="806020"/>
            <a:ext cx="0" cy="749675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9" name="직사각형 228"/>
          <p:cNvSpPr/>
          <p:nvPr/>
        </p:nvSpPr>
        <p:spPr>
          <a:xfrm>
            <a:off x="4146697" y="68657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230" name="Oval 114"/>
          <p:cNvSpPr>
            <a:spLocks noChangeArrowheads="1"/>
          </p:cNvSpPr>
          <p:nvPr/>
        </p:nvSpPr>
        <p:spPr bwMode="auto">
          <a:xfrm>
            <a:off x="6025017" y="1085870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A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231" name="Oval 114"/>
          <p:cNvSpPr>
            <a:spLocks noChangeArrowheads="1"/>
          </p:cNvSpPr>
          <p:nvPr/>
        </p:nvSpPr>
        <p:spPr bwMode="auto">
          <a:xfrm>
            <a:off x="8530037" y="1706744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B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232" name="Oval 114"/>
          <p:cNvSpPr>
            <a:spLocks noChangeArrowheads="1"/>
          </p:cNvSpPr>
          <p:nvPr/>
        </p:nvSpPr>
        <p:spPr bwMode="auto">
          <a:xfrm>
            <a:off x="4405428" y="1226374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1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233" name="Oval 114"/>
          <p:cNvSpPr>
            <a:spLocks noChangeArrowheads="1"/>
          </p:cNvSpPr>
          <p:nvPr/>
        </p:nvSpPr>
        <p:spPr bwMode="auto">
          <a:xfrm>
            <a:off x="4654433" y="1777042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2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234" name="Oval 114"/>
          <p:cNvSpPr>
            <a:spLocks noChangeArrowheads="1"/>
          </p:cNvSpPr>
          <p:nvPr/>
        </p:nvSpPr>
        <p:spPr bwMode="auto">
          <a:xfrm>
            <a:off x="4654432" y="2145233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3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235" name="Oval 114"/>
          <p:cNvSpPr>
            <a:spLocks noChangeArrowheads="1"/>
          </p:cNvSpPr>
          <p:nvPr/>
        </p:nvSpPr>
        <p:spPr bwMode="auto">
          <a:xfrm>
            <a:off x="7090287" y="1751535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4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cxnSp>
        <p:nvCxnSpPr>
          <p:cNvPr id="79" name="직선 연결선 78"/>
          <p:cNvCxnSpPr/>
          <p:nvPr/>
        </p:nvCxnSpPr>
        <p:spPr>
          <a:xfrm>
            <a:off x="585821" y="5953360"/>
            <a:ext cx="2920634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연결선 79"/>
          <p:cNvCxnSpPr/>
          <p:nvPr/>
        </p:nvCxnSpPr>
        <p:spPr>
          <a:xfrm>
            <a:off x="586433" y="1071168"/>
            <a:ext cx="3170227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Oval 114"/>
          <p:cNvSpPr>
            <a:spLocks noChangeArrowheads="1"/>
          </p:cNvSpPr>
          <p:nvPr/>
        </p:nvSpPr>
        <p:spPr bwMode="auto">
          <a:xfrm>
            <a:off x="6647317" y="946170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C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86" name="직사각형 85"/>
          <p:cNvSpPr/>
          <p:nvPr/>
        </p:nvSpPr>
        <p:spPr>
          <a:xfrm>
            <a:off x="3327170" y="1409193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104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87" name="직사각형 86"/>
          <p:cNvSpPr/>
          <p:nvPr/>
        </p:nvSpPr>
        <p:spPr>
          <a:xfrm>
            <a:off x="3033604" y="6025517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4712056" y="1915461"/>
            <a:ext cx="1168044" cy="230839"/>
          </a:xfrm>
          <a:prstGeom prst="rect">
            <a:avLst/>
          </a:prstGeom>
          <a:solidFill>
            <a:schemeClr val="accent1">
              <a:alpha val="66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1"/>
              </a:solidFill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4458056" y="1318561"/>
            <a:ext cx="1168044" cy="230839"/>
          </a:xfrm>
          <a:prstGeom prst="rect">
            <a:avLst/>
          </a:prstGeom>
          <a:solidFill>
            <a:schemeClr val="accent1">
              <a:alpha val="66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1"/>
              </a:solidFill>
            </a:endParaRPr>
          </a:p>
        </p:txBody>
      </p:sp>
      <p:sp>
        <p:nvSpPr>
          <p:cNvPr id="77" name="직사각형 76"/>
          <p:cNvSpPr/>
          <p:nvPr/>
        </p:nvSpPr>
        <p:spPr>
          <a:xfrm>
            <a:off x="4705706" y="2213911"/>
            <a:ext cx="3879494" cy="230839"/>
          </a:xfrm>
          <a:prstGeom prst="rect">
            <a:avLst/>
          </a:prstGeom>
          <a:solidFill>
            <a:schemeClr val="accent1">
              <a:alpha val="66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1"/>
              </a:solidFill>
            </a:endParaRPr>
          </a:p>
        </p:txBody>
      </p:sp>
      <p:sp>
        <p:nvSpPr>
          <p:cNvPr id="78" name="직사각형 77"/>
          <p:cNvSpPr/>
          <p:nvPr/>
        </p:nvSpPr>
        <p:spPr>
          <a:xfrm>
            <a:off x="4699356" y="2448861"/>
            <a:ext cx="393344" cy="230839"/>
          </a:xfrm>
          <a:prstGeom prst="rect">
            <a:avLst/>
          </a:prstGeom>
          <a:solidFill>
            <a:schemeClr val="accent1">
              <a:alpha val="66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1"/>
              </a:solidFill>
            </a:endParaRPr>
          </a:p>
        </p:txBody>
      </p:sp>
      <p:sp>
        <p:nvSpPr>
          <p:cNvPr id="81" name="직사각형 80"/>
          <p:cNvSpPr/>
          <p:nvPr/>
        </p:nvSpPr>
        <p:spPr>
          <a:xfrm>
            <a:off x="4693006" y="2714625"/>
            <a:ext cx="1618894" cy="219075"/>
          </a:xfrm>
          <a:prstGeom prst="rect">
            <a:avLst/>
          </a:prstGeom>
          <a:solidFill>
            <a:schemeClr val="accent1">
              <a:alpha val="66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1"/>
              </a:solidFill>
            </a:endParaRPr>
          </a:p>
        </p:txBody>
      </p:sp>
      <p:cxnSp>
        <p:nvCxnSpPr>
          <p:cNvPr id="88" name="직선 연결선 87"/>
          <p:cNvCxnSpPr/>
          <p:nvPr/>
        </p:nvCxnSpPr>
        <p:spPr>
          <a:xfrm>
            <a:off x="4690965" y="2682694"/>
            <a:ext cx="4802286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연결선 88"/>
          <p:cNvCxnSpPr/>
          <p:nvPr/>
        </p:nvCxnSpPr>
        <p:spPr>
          <a:xfrm>
            <a:off x="4684615" y="2714444"/>
            <a:ext cx="4802286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직사각형 89"/>
          <p:cNvSpPr/>
          <p:nvPr/>
        </p:nvSpPr>
        <p:spPr>
          <a:xfrm>
            <a:off x="9437285" y="2576232"/>
            <a:ext cx="26321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4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91" name="직사각형 90"/>
          <p:cNvSpPr/>
          <p:nvPr/>
        </p:nvSpPr>
        <p:spPr>
          <a:xfrm>
            <a:off x="9241206" y="269578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16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92" name="직사각형 91"/>
          <p:cNvSpPr/>
          <p:nvPr/>
        </p:nvSpPr>
        <p:spPr>
          <a:xfrm>
            <a:off x="3330345" y="4234943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>
                <a:solidFill>
                  <a:srgbClr val="000000"/>
                </a:solidFill>
              </a:rPr>
              <a:t>104</a:t>
            </a:r>
          </a:p>
        </p:txBody>
      </p:sp>
      <p:sp>
        <p:nvSpPr>
          <p:cNvPr id="93" name="직사각형 92"/>
          <p:cNvSpPr/>
          <p:nvPr/>
        </p:nvSpPr>
        <p:spPr>
          <a:xfrm>
            <a:off x="3330345" y="3333243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>
                <a:solidFill>
                  <a:srgbClr val="000000"/>
                </a:solidFill>
              </a:rPr>
              <a:t>104</a:t>
            </a:r>
          </a:p>
        </p:txBody>
      </p:sp>
      <p:sp>
        <p:nvSpPr>
          <p:cNvPr id="94" name="직사각형 93"/>
          <p:cNvSpPr/>
          <p:nvPr/>
        </p:nvSpPr>
        <p:spPr>
          <a:xfrm>
            <a:off x="3343045" y="2431543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>
                <a:solidFill>
                  <a:srgbClr val="000000"/>
                </a:solidFill>
              </a:rPr>
              <a:t>104</a:t>
            </a:r>
          </a:p>
        </p:txBody>
      </p:sp>
    </p:spTree>
    <p:extLst>
      <p:ext uri="{BB962C8B-B14F-4D97-AF65-F5344CB8AC3E}">
        <p14:creationId xmlns:p14="http://schemas.microsoft.com/office/powerpoint/2010/main" val="1562808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0190" y="2185713"/>
            <a:ext cx="5615287" cy="7898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617" y="888542"/>
            <a:ext cx="2861910" cy="50798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764170" y="179258"/>
            <a:ext cx="3382527" cy="263909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lIns="0" rIns="0" rtlCol="0" anchor="ctr">
            <a:noAutofit/>
          </a:bodyPr>
          <a:lstStyle/>
          <a:p>
            <a:r>
              <a:rPr lang="en-US" altLang="ko-KR" sz="1000" dirty="0" smtClean="0">
                <a:latin typeface="+mn-ea"/>
              </a:rPr>
              <a:t>GNB</a:t>
            </a:r>
            <a:endParaRPr lang="en-US" altLang="ko-KR" sz="1000" dirty="0">
              <a:latin typeface="+mn-ea"/>
            </a:endParaRPr>
          </a:p>
        </p:txBody>
      </p:sp>
      <p:graphicFrame>
        <p:nvGraphicFramePr>
          <p:cNvPr id="46" name="Group 229"/>
          <p:cNvGraphicFramePr>
            <a:graphicFrameLocks noGrp="1"/>
          </p:cNvGraphicFramePr>
          <p:nvPr>
            <p:extLst/>
          </p:nvPr>
        </p:nvGraphicFramePr>
        <p:xfrm>
          <a:off x="295856" y="6696918"/>
          <a:ext cx="9367747" cy="1780961"/>
        </p:xfrm>
        <a:graphic>
          <a:graphicData uri="http://schemas.openxmlformats.org/drawingml/2006/table">
            <a:tbl>
              <a:tblPr/>
              <a:tblGrid>
                <a:gridCol w="412215"/>
                <a:gridCol w="752916"/>
                <a:gridCol w="938112"/>
                <a:gridCol w="1549395"/>
                <a:gridCol w="1717156"/>
                <a:gridCol w="1733272"/>
                <a:gridCol w="2264681"/>
              </a:tblGrid>
              <a:tr h="281123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No.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Contents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Size (w x h)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파일명</a:t>
                      </a: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/Color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Source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비고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정렬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00830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A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Ak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 logo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172x60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Logo.png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dirty="0" smtClean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Left/Middle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line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H : 1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Stork : 1px, #CCC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dirty="0" smtClean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Left/Middle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icon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20x16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icon_arrow.png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dirty="0" smtClean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Center/bottom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D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Over line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H:2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Stork : 2px, #333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각 글자 및 로고 가로사이즈만큼 늘어남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E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BG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H : 45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#FFF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dirty="0" smtClean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Center/top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7" name="표 96"/>
          <p:cNvGraphicFramePr>
            <a:graphicFrameLocks noGrp="1"/>
          </p:cNvGraphicFramePr>
          <p:nvPr>
            <p:extLst/>
          </p:nvPr>
        </p:nvGraphicFramePr>
        <p:xfrm>
          <a:off x="9931400" y="569135"/>
          <a:ext cx="2694672" cy="16405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/>
                <a:gridCol w="471613"/>
                <a:gridCol w="414670"/>
                <a:gridCol w="723014"/>
                <a:gridCol w="877095"/>
              </a:tblGrid>
              <a:tr h="2689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font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size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color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align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1</a:t>
                      </a:r>
                      <a:endParaRPr lang="ko-KR" altLang="en-US" sz="10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regular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16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#666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</a:rPr>
                        <a:t>Left/Middle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n-ea"/>
                          <a:cs typeface="+mn-cs"/>
                          <a:sym typeface="Gill Sans" pitchFamily="34" charset="0"/>
                        </a:rPr>
                        <a:t>2</a:t>
                      </a:r>
                      <a:endParaRPr lang="ko-KR" altLang="en-US" sz="9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regular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16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#000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</a:rPr>
                        <a:t>Left/Middle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94" name="직사각형 93"/>
          <p:cNvSpPr/>
          <p:nvPr/>
        </p:nvSpPr>
        <p:spPr>
          <a:xfrm>
            <a:off x="1656768" y="611542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360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15" name="직선 연결선 114"/>
          <p:cNvCxnSpPr/>
          <p:nvPr/>
        </p:nvCxnSpPr>
        <p:spPr>
          <a:xfrm>
            <a:off x="354936" y="870702"/>
            <a:ext cx="302210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연결선 115"/>
          <p:cNvCxnSpPr/>
          <p:nvPr/>
        </p:nvCxnSpPr>
        <p:spPr>
          <a:xfrm>
            <a:off x="421617" y="803275"/>
            <a:ext cx="0" cy="5395506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연결선 116"/>
          <p:cNvCxnSpPr/>
          <p:nvPr/>
        </p:nvCxnSpPr>
        <p:spPr>
          <a:xfrm>
            <a:off x="3283527" y="803275"/>
            <a:ext cx="0" cy="5384874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/>
          <p:cNvCxnSpPr/>
          <p:nvPr/>
        </p:nvCxnSpPr>
        <p:spPr>
          <a:xfrm>
            <a:off x="354936" y="1281828"/>
            <a:ext cx="302210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450317" y="870702"/>
            <a:ext cx="2833210" cy="428162"/>
          </a:xfrm>
          <a:prstGeom prst="rect">
            <a:avLst/>
          </a:prstGeom>
          <a:solidFill>
            <a:srgbClr val="FF00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0" name="직선 연결선 109"/>
          <p:cNvCxnSpPr/>
          <p:nvPr/>
        </p:nvCxnSpPr>
        <p:spPr>
          <a:xfrm>
            <a:off x="3557476" y="2185227"/>
            <a:ext cx="6064505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연결선 111"/>
          <p:cNvCxnSpPr/>
          <p:nvPr/>
        </p:nvCxnSpPr>
        <p:spPr>
          <a:xfrm>
            <a:off x="9320645" y="1974438"/>
            <a:ext cx="0" cy="1211867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연결선 112"/>
          <p:cNvCxnSpPr/>
          <p:nvPr/>
        </p:nvCxnSpPr>
        <p:spPr>
          <a:xfrm>
            <a:off x="3702684" y="1974438"/>
            <a:ext cx="0" cy="1211867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직사각형 113"/>
          <p:cNvSpPr/>
          <p:nvPr/>
        </p:nvSpPr>
        <p:spPr>
          <a:xfrm>
            <a:off x="9321842" y="2438459"/>
            <a:ext cx="3417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45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22" name="직선 연결선 121"/>
          <p:cNvCxnSpPr/>
          <p:nvPr/>
        </p:nvCxnSpPr>
        <p:spPr>
          <a:xfrm>
            <a:off x="9247909" y="2975517"/>
            <a:ext cx="337182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Oval 114"/>
          <p:cNvSpPr>
            <a:spLocks noChangeArrowheads="1"/>
          </p:cNvSpPr>
          <p:nvPr/>
        </p:nvSpPr>
        <p:spPr bwMode="auto">
          <a:xfrm>
            <a:off x="7402354" y="2762262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C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36" name="Oval 114"/>
          <p:cNvSpPr>
            <a:spLocks noChangeArrowheads="1"/>
          </p:cNvSpPr>
          <p:nvPr/>
        </p:nvSpPr>
        <p:spPr bwMode="auto">
          <a:xfrm>
            <a:off x="8476513" y="2198338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>
                <a:solidFill>
                  <a:schemeClr val="bg1"/>
                </a:solidFill>
                <a:latin typeface="Arial" charset="0"/>
              </a:rPr>
              <a:t>E</a:t>
            </a:r>
          </a:p>
        </p:txBody>
      </p:sp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1121" y="7062353"/>
            <a:ext cx="409575" cy="142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37" name="직선 연결선 136"/>
          <p:cNvCxnSpPr/>
          <p:nvPr/>
        </p:nvCxnSpPr>
        <p:spPr>
          <a:xfrm>
            <a:off x="3968714" y="1967665"/>
            <a:ext cx="0" cy="1211867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직사각형 137"/>
          <p:cNvSpPr/>
          <p:nvPr/>
        </p:nvSpPr>
        <p:spPr>
          <a:xfrm>
            <a:off x="3668518" y="185672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39" name="직선 연결선 138"/>
          <p:cNvCxnSpPr/>
          <p:nvPr/>
        </p:nvCxnSpPr>
        <p:spPr>
          <a:xfrm>
            <a:off x="4709807" y="2012387"/>
            <a:ext cx="0" cy="1211867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직선 연결선 139"/>
          <p:cNvCxnSpPr/>
          <p:nvPr/>
        </p:nvCxnSpPr>
        <p:spPr>
          <a:xfrm>
            <a:off x="5079747" y="2005614"/>
            <a:ext cx="0" cy="1211867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직사각형 140"/>
          <p:cNvSpPr/>
          <p:nvPr/>
        </p:nvSpPr>
        <p:spPr>
          <a:xfrm>
            <a:off x="4720322" y="1867114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20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42" name="직선 연결선 141"/>
          <p:cNvCxnSpPr/>
          <p:nvPr/>
        </p:nvCxnSpPr>
        <p:spPr>
          <a:xfrm>
            <a:off x="5672698" y="2026287"/>
            <a:ext cx="0" cy="1211867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직선 연결선 142"/>
          <p:cNvCxnSpPr/>
          <p:nvPr/>
        </p:nvCxnSpPr>
        <p:spPr>
          <a:xfrm>
            <a:off x="6042638" y="2019514"/>
            <a:ext cx="0" cy="1211867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직사각형 143"/>
          <p:cNvSpPr/>
          <p:nvPr/>
        </p:nvSpPr>
        <p:spPr>
          <a:xfrm>
            <a:off x="5683213" y="1881014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20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45" name="직선 연결선 144"/>
          <p:cNvCxnSpPr/>
          <p:nvPr/>
        </p:nvCxnSpPr>
        <p:spPr>
          <a:xfrm>
            <a:off x="6923706" y="2033060"/>
            <a:ext cx="0" cy="1211867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직선 연결선 145"/>
          <p:cNvCxnSpPr/>
          <p:nvPr/>
        </p:nvCxnSpPr>
        <p:spPr>
          <a:xfrm>
            <a:off x="7293646" y="2026287"/>
            <a:ext cx="0" cy="1211867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직사각형 146"/>
          <p:cNvSpPr/>
          <p:nvPr/>
        </p:nvSpPr>
        <p:spPr>
          <a:xfrm>
            <a:off x="6934221" y="1887787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20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48" name="직선 연결선 147"/>
          <p:cNvCxnSpPr/>
          <p:nvPr/>
        </p:nvCxnSpPr>
        <p:spPr>
          <a:xfrm>
            <a:off x="7869913" y="2053986"/>
            <a:ext cx="0" cy="1211867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직선 연결선 148"/>
          <p:cNvCxnSpPr/>
          <p:nvPr/>
        </p:nvCxnSpPr>
        <p:spPr>
          <a:xfrm>
            <a:off x="8239853" y="2047213"/>
            <a:ext cx="0" cy="1211867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직사각형 150"/>
          <p:cNvSpPr/>
          <p:nvPr/>
        </p:nvSpPr>
        <p:spPr>
          <a:xfrm>
            <a:off x="7880428" y="1908713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20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52" name="직선 연결선 151"/>
          <p:cNvCxnSpPr/>
          <p:nvPr/>
        </p:nvCxnSpPr>
        <p:spPr>
          <a:xfrm>
            <a:off x="8801631" y="2074574"/>
            <a:ext cx="0" cy="1211867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직선 연결선 152"/>
          <p:cNvCxnSpPr/>
          <p:nvPr/>
        </p:nvCxnSpPr>
        <p:spPr>
          <a:xfrm>
            <a:off x="9171571" y="2067801"/>
            <a:ext cx="0" cy="1211867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직사각형 167"/>
          <p:cNvSpPr/>
          <p:nvPr/>
        </p:nvSpPr>
        <p:spPr>
          <a:xfrm>
            <a:off x="8812146" y="1929301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20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23" name="Oval 114"/>
          <p:cNvSpPr>
            <a:spLocks noChangeArrowheads="1"/>
          </p:cNvSpPr>
          <p:nvPr/>
        </p:nvSpPr>
        <p:spPr bwMode="auto">
          <a:xfrm>
            <a:off x="6852069" y="2347971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1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24" name="Oval 114"/>
          <p:cNvSpPr>
            <a:spLocks noChangeArrowheads="1"/>
          </p:cNvSpPr>
          <p:nvPr/>
        </p:nvSpPr>
        <p:spPr bwMode="auto">
          <a:xfrm>
            <a:off x="7804569" y="2351060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2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25" name="Oval 114"/>
          <p:cNvSpPr>
            <a:spLocks noChangeArrowheads="1"/>
          </p:cNvSpPr>
          <p:nvPr/>
        </p:nvSpPr>
        <p:spPr bwMode="auto">
          <a:xfrm>
            <a:off x="4629835" y="2364509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A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28" name="Oval 114"/>
          <p:cNvSpPr>
            <a:spLocks noChangeArrowheads="1"/>
          </p:cNvSpPr>
          <p:nvPr/>
        </p:nvSpPr>
        <p:spPr bwMode="auto">
          <a:xfrm>
            <a:off x="3847054" y="2885029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B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35" name="Oval 114"/>
          <p:cNvSpPr>
            <a:spLocks noChangeArrowheads="1"/>
          </p:cNvSpPr>
          <p:nvPr/>
        </p:nvSpPr>
        <p:spPr bwMode="auto">
          <a:xfrm>
            <a:off x="7804568" y="2885028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D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pic>
        <p:nvPicPr>
          <p:cNvPr id="2058" name="Picture 1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8283" y="7667190"/>
            <a:ext cx="95250" cy="7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" name="타원 43"/>
          <p:cNvSpPr/>
          <p:nvPr/>
        </p:nvSpPr>
        <p:spPr>
          <a:xfrm>
            <a:off x="9737142" y="835434"/>
            <a:ext cx="228600" cy="228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" name="타원 44"/>
          <p:cNvSpPr/>
          <p:nvPr/>
        </p:nvSpPr>
        <p:spPr>
          <a:xfrm>
            <a:off x="9712562" y="1086157"/>
            <a:ext cx="228600" cy="228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52240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6540" y="976907"/>
            <a:ext cx="5766955" cy="4343238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617" y="888540"/>
            <a:ext cx="2262411" cy="369409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64170" y="179258"/>
            <a:ext cx="3382527" cy="263909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lIns="0" rIns="0" rtlCol="0" anchor="ctr">
            <a:noAutofit/>
          </a:bodyPr>
          <a:lstStyle/>
          <a:p>
            <a:r>
              <a:rPr lang="en-US" altLang="ko-KR" sz="1000" dirty="0" smtClean="0">
                <a:latin typeface="+mn-ea"/>
              </a:rPr>
              <a:t>01</a:t>
            </a:r>
            <a:r>
              <a:rPr lang="ko-KR" altLang="en-US" sz="1000" dirty="0" smtClean="0">
                <a:latin typeface="+mn-ea"/>
              </a:rPr>
              <a:t>메인 </a:t>
            </a:r>
            <a:r>
              <a:rPr lang="en-US" altLang="ko-KR" sz="1000" dirty="0" smtClean="0">
                <a:latin typeface="+mn-ea"/>
              </a:rPr>
              <a:t>- </a:t>
            </a:r>
            <a:r>
              <a:rPr lang="ko-KR" altLang="en-US" sz="1000" dirty="0" err="1" smtClean="0">
                <a:latin typeface="+mn-ea"/>
              </a:rPr>
              <a:t>파워딜</a:t>
            </a:r>
            <a:endParaRPr lang="en-US" altLang="ko-KR" sz="1000" dirty="0">
              <a:latin typeface="+mn-ea"/>
            </a:endParaRPr>
          </a:p>
        </p:txBody>
      </p:sp>
      <p:graphicFrame>
        <p:nvGraphicFramePr>
          <p:cNvPr id="46" name="Group 229"/>
          <p:cNvGraphicFramePr>
            <a:graphicFrameLocks noGrp="1"/>
          </p:cNvGraphicFramePr>
          <p:nvPr>
            <p:extLst/>
          </p:nvPr>
        </p:nvGraphicFramePr>
        <p:xfrm>
          <a:off x="316104" y="6489100"/>
          <a:ext cx="9367747" cy="1982458"/>
        </p:xfrm>
        <a:graphic>
          <a:graphicData uri="http://schemas.openxmlformats.org/drawingml/2006/table">
            <a:tbl>
              <a:tblPr/>
              <a:tblGrid>
                <a:gridCol w="412215"/>
                <a:gridCol w="752916"/>
                <a:gridCol w="938112"/>
                <a:gridCol w="1549395"/>
                <a:gridCol w="1717156"/>
                <a:gridCol w="1899466"/>
                <a:gridCol w="2098487"/>
              </a:tblGrid>
              <a:tr h="281123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No.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Contents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Size (w x h)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파일명</a:t>
                      </a: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/Color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Source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비고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정렬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95595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A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Tag </a:t>
                      </a:r>
                      <a:r>
                        <a:rPr kumimoji="1" lang="en-US" altLang="ko-KR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bg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100x36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#333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Round : 18px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Tag </a:t>
                      </a:r>
                      <a:r>
                        <a:rPr kumimoji="1" lang="en-US" altLang="ko-KR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bg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214x36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#</a:t>
                      </a:r>
                      <a:r>
                        <a:rPr kumimoji="1" lang="en-US" altLang="ko-KR" sz="9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ffffff</a:t>
                      </a:r>
                      <a:endParaRPr kumimoji="1" lang="en-US" altLang="ko-KR" sz="9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Opacity : 70% / Round : 18px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BG Line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640x2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#</a:t>
                      </a:r>
                      <a:r>
                        <a:rPr kumimoji="1" lang="en-US" altLang="ko-KR" sz="9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eaeaea</a:t>
                      </a:r>
                      <a:endParaRPr kumimoji="1" lang="en-US" altLang="ko-KR" sz="9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D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Ak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 logo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120x120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list_ak_logo.png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E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BG Line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640x2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#c0c0c0 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F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BG Line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640x2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#</a:t>
                      </a:r>
                      <a:r>
                        <a:rPr kumimoji="1" lang="en-US" altLang="ko-KR" sz="9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eaeaea</a:t>
                      </a:r>
                      <a:endParaRPr kumimoji="1" lang="en-US" altLang="ko-KR" sz="9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상품리스트의 첫 상품에만 노출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7" name="표 96"/>
          <p:cNvGraphicFramePr>
            <a:graphicFrameLocks noGrp="1"/>
          </p:cNvGraphicFramePr>
          <p:nvPr>
            <p:extLst/>
          </p:nvPr>
        </p:nvGraphicFramePr>
        <p:xfrm>
          <a:off x="11386127" y="-1085787"/>
          <a:ext cx="1600350" cy="9679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304"/>
                <a:gridCol w="278266"/>
                <a:gridCol w="244668"/>
                <a:gridCol w="426600"/>
                <a:gridCol w="517512"/>
              </a:tblGrid>
              <a:tr h="158666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5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53952" marR="53952" marT="26976" marB="2697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  <a:defRPr/>
                      </a:pPr>
                      <a:r>
                        <a:rPr kumimoji="1" lang="en-US" altLang="ko-KR" sz="5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font</a:t>
                      </a:r>
                    </a:p>
                  </a:txBody>
                  <a:tcPr marL="53952" marR="53952" marT="26976" marB="2697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5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size</a:t>
                      </a:r>
                      <a:endParaRPr kumimoji="1" lang="ko-KR" altLang="en-US" sz="5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53952" marR="53952" marT="26976" marB="2697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5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color</a:t>
                      </a:r>
                      <a:endParaRPr kumimoji="1" lang="ko-KR" altLang="en-US" sz="5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53952" marR="53952" marT="26976" marB="2697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5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align</a:t>
                      </a:r>
                      <a:endParaRPr kumimoji="1" lang="ko-KR" altLang="en-US" sz="5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53952" marR="53952" marT="26976" marB="2697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13488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1</a:t>
                      </a:r>
                      <a:endParaRPr lang="ko-KR" altLang="en-US" sz="6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5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bold</a:t>
                      </a:r>
                    </a:p>
                  </a:txBody>
                  <a:tcPr marL="0" marR="0" marT="26976" marB="26976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5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 marL="0" marR="0" marT="26976" marB="26976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5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</a:t>
                      </a:r>
                      <a:r>
                        <a:rPr lang="en-US" altLang="ko-KR" sz="500" b="0" kern="1200" spc="0" baseline="0" dirty="0" err="1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fff</a:t>
                      </a:r>
                      <a:endParaRPr lang="en-US" altLang="ko-KR" sz="5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 marT="26976" marB="26976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500" b="0" kern="1200" spc="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</a:rPr>
                        <a:t>Center</a:t>
                      </a:r>
                    </a:p>
                  </a:txBody>
                  <a:tcPr marL="0" marR="0" marT="26976" marB="26976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3488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5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n-ea"/>
                          <a:cs typeface="+mn-cs"/>
                          <a:sym typeface="Gill Sans" pitchFamily="34" charset="0"/>
                        </a:rPr>
                        <a:t>2</a:t>
                      </a:r>
                      <a:endParaRPr lang="ko-KR" altLang="en-US" sz="5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5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bold</a:t>
                      </a:r>
                    </a:p>
                  </a:txBody>
                  <a:tcPr marL="0" marR="0" marT="26976" marB="26976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5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marL="0" marR="0" marT="26976" marB="26976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5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#333</a:t>
                      </a:r>
                    </a:p>
                  </a:txBody>
                  <a:tcPr marL="0" marR="0" marT="26976" marB="26976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500" b="0" kern="1200" spc="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Center</a:t>
                      </a:r>
                    </a:p>
                  </a:txBody>
                  <a:tcPr marL="0" marR="0" marT="26976" marB="26976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3488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5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n-ea"/>
                          <a:cs typeface="+mn-cs"/>
                          <a:sym typeface="Gill Sans" pitchFamily="34" charset="0"/>
                        </a:rPr>
                        <a:t>3</a:t>
                      </a:r>
                      <a:endParaRPr lang="ko-KR" altLang="en-US" sz="5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5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regular</a:t>
                      </a:r>
                    </a:p>
                  </a:txBody>
                  <a:tcPr marL="0" marR="0" marT="26976" marB="26976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5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12</a:t>
                      </a:r>
                    </a:p>
                  </a:txBody>
                  <a:tcPr marL="0" marR="0" marT="26976" marB="26976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5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#333</a:t>
                      </a:r>
                    </a:p>
                  </a:txBody>
                  <a:tcPr marL="0" marR="0" marT="26976" marB="26976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500" b="0" kern="1200" spc="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Left</a:t>
                      </a:r>
                    </a:p>
                  </a:txBody>
                  <a:tcPr marL="0" marR="0" marT="26976" marB="26976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3488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5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n-ea"/>
                          <a:cs typeface="+mn-cs"/>
                          <a:sym typeface="Gill Sans" pitchFamily="34" charset="0"/>
                        </a:rPr>
                        <a:t>4</a:t>
                      </a:r>
                      <a:endParaRPr lang="ko-KR" altLang="en-US" sz="5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5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bold</a:t>
                      </a:r>
                    </a:p>
                  </a:txBody>
                  <a:tcPr marL="0" marR="0" marT="26976" marB="26976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5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13</a:t>
                      </a:r>
                    </a:p>
                  </a:txBody>
                  <a:tcPr marL="0" marR="0" marT="26976" marB="26976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5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#000</a:t>
                      </a:r>
                    </a:p>
                  </a:txBody>
                  <a:tcPr marL="0" marR="0" marT="26976" marB="26976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500" b="0" kern="1200" spc="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Left</a:t>
                      </a:r>
                    </a:p>
                  </a:txBody>
                  <a:tcPr marL="0" marR="0" marT="26976" marB="26976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3488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5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5</a:t>
                      </a:r>
                      <a:endParaRPr lang="ko-KR" altLang="en-US" sz="5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5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Bold</a:t>
                      </a:r>
                    </a:p>
                  </a:txBody>
                  <a:tcPr marL="0" marR="0" marT="26976" marB="26976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5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11</a:t>
                      </a:r>
                    </a:p>
                  </a:txBody>
                  <a:tcPr marL="0" marR="0" marT="26976" marB="26976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5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#333</a:t>
                      </a:r>
                    </a:p>
                  </a:txBody>
                  <a:tcPr marL="0" marR="0" marT="26976" marB="26976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500" b="0" kern="1200" spc="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Right</a:t>
                      </a:r>
                    </a:p>
                  </a:txBody>
                  <a:tcPr marL="0" marR="0" marT="26976" marB="26976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3488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5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6</a:t>
                      </a:r>
                      <a:endParaRPr lang="ko-KR" altLang="en-US" sz="5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5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regular</a:t>
                      </a:r>
                    </a:p>
                  </a:txBody>
                  <a:tcPr marL="0" marR="0" marT="26976" marB="26976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5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11</a:t>
                      </a:r>
                    </a:p>
                  </a:txBody>
                  <a:tcPr marL="0" marR="0" marT="26976" marB="26976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5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#333</a:t>
                      </a:r>
                    </a:p>
                  </a:txBody>
                  <a:tcPr marL="0" marR="0" marT="26976" marB="26976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500" b="0" kern="1200" spc="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Right</a:t>
                      </a:r>
                    </a:p>
                  </a:txBody>
                  <a:tcPr marL="0" marR="0" marT="26976" marB="26976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94" name="직사각형 93"/>
          <p:cNvSpPr/>
          <p:nvPr/>
        </p:nvSpPr>
        <p:spPr>
          <a:xfrm>
            <a:off x="1358736" y="611542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360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15" name="직선 연결선 114"/>
          <p:cNvCxnSpPr/>
          <p:nvPr/>
        </p:nvCxnSpPr>
        <p:spPr>
          <a:xfrm>
            <a:off x="354936" y="870702"/>
            <a:ext cx="2494590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연결선 115"/>
          <p:cNvCxnSpPr/>
          <p:nvPr/>
        </p:nvCxnSpPr>
        <p:spPr>
          <a:xfrm>
            <a:off x="421617" y="803275"/>
            <a:ext cx="0" cy="3902409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연결선 116"/>
          <p:cNvCxnSpPr/>
          <p:nvPr/>
        </p:nvCxnSpPr>
        <p:spPr>
          <a:xfrm>
            <a:off x="2667980" y="803275"/>
            <a:ext cx="0" cy="3944205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연결선 117"/>
          <p:cNvCxnSpPr/>
          <p:nvPr/>
        </p:nvCxnSpPr>
        <p:spPr>
          <a:xfrm>
            <a:off x="354936" y="2876712"/>
            <a:ext cx="2473324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직사각형 119"/>
          <p:cNvSpPr/>
          <p:nvPr/>
        </p:nvSpPr>
        <p:spPr>
          <a:xfrm>
            <a:off x="2626667" y="1908714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242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21617" y="1181432"/>
            <a:ext cx="2246363" cy="1695280"/>
          </a:xfrm>
          <a:prstGeom prst="rect">
            <a:avLst/>
          </a:prstGeom>
          <a:solidFill>
            <a:srgbClr val="FF00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6" name="직선 연결선 125"/>
          <p:cNvCxnSpPr/>
          <p:nvPr/>
        </p:nvCxnSpPr>
        <p:spPr>
          <a:xfrm>
            <a:off x="354936" y="4439698"/>
            <a:ext cx="2473324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직사각형 126"/>
          <p:cNvSpPr/>
          <p:nvPr/>
        </p:nvSpPr>
        <p:spPr>
          <a:xfrm>
            <a:off x="2626667" y="3535495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242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6047" y="7673528"/>
            <a:ext cx="228977" cy="228977"/>
          </a:xfrm>
          <a:prstGeom prst="rect">
            <a:avLst/>
          </a:prstGeom>
        </p:spPr>
      </p:pic>
      <p:cxnSp>
        <p:nvCxnSpPr>
          <p:cNvPr id="112" name="직선 연결선 111"/>
          <p:cNvCxnSpPr/>
          <p:nvPr/>
        </p:nvCxnSpPr>
        <p:spPr>
          <a:xfrm>
            <a:off x="3496540" y="819894"/>
            <a:ext cx="0" cy="483276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연결선 112"/>
          <p:cNvCxnSpPr/>
          <p:nvPr/>
        </p:nvCxnSpPr>
        <p:spPr>
          <a:xfrm>
            <a:off x="9263495" y="819894"/>
            <a:ext cx="0" cy="483276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연결선 113"/>
          <p:cNvCxnSpPr/>
          <p:nvPr/>
        </p:nvCxnSpPr>
        <p:spPr>
          <a:xfrm>
            <a:off x="8979477" y="4301836"/>
            <a:ext cx="0" cy="1419465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직선 연결선 121"/>
          <p:cNvCxnSpPr/>
          <p:nvPr/>
        </p:nvCxnSpPr>
        <p:spPr>
          <a:xfrm>
            <a:off x="3742458" y="803275"/>
            <a:ext cx="0" cy="483276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연결선 122"/>
          <p:cNvCxnSpPr/>
          <p:nvPr/>
        </p:nvCxnSpPr>
        <p:spPr>
          <a:xfrm>
            <a:off x="9069531" y="2876712"/>
            <a:ext cx="0" cy="867775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직선 연결선 123"/>
          <p:cNvCxnSpPr/>
          <p:nvPr/>
        </p:nvCxnSpPr>
        <p:spPr>
          <a:xfrm>
            <a:off x="3212365" y="976907"/>
            <a:ext cx="641300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연결선 124"/>
          <p:cNvCxnSpPr/>
          <p:nvPr/>
        </p:nvCxnSpPr>
        <p:spPr>
          <a:xfrm>
            <a:off x="3212365" y="1264389"/>
            <a:ext cx="6051130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직선 연결선 135"/>
          <p:cNvCxnSpPr/>
          <p:nvPr/>
        </p:nvCxnSpPr>
        <p:spPr>
          <a:xfrm>
            <a:off x="3213230" y="4460480"/>
            <a:ext cx="2221216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그룹 28"/>
          <p:cNvGrpSpPr/>
          <p:nvPr/>
        </p:nvGrpSpPr>
        <p:grpSpPr>
          <a:xfrm>
            <a:off x="3212366" y="4069934"/>
            <a:ext cx="6051129" cy="761154"/>
            <a:chOff x="3212365" y="4069934"/>
            <a:chExt cx="6413009" cy="761154"/>
          </a:xfrm>
        </p:grpSpPr>
        <p:cxnSp>
          <p:nvCxnSpPr>
            <p:cNvPr id="128" name="직선 연결선 127"/>
            <p:cNvCxnSpPr/>
            <p:nvPr/>
          </p:nvCxnSpPr>
          <p:spPr>
            <a:xfrm>
              <a:off x="3212365" y="4069934"/>
              <a:ext cx="6413009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직선 연결선 131"/>
            <p:cNvCxnSpPr/>
            <p:nvPr/>
          </p:nvCxnSpPr>
          <p:spPr>
            <a:xfrm>
              <a:off x="3212365" y="4398134"/>
              <a:ext cx="6413009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직선 연결선 136"/>
            <p:cNvCxnSpPr/>
            <p:nvPr/>
          </p:nvCxnSpPr>
          <p:spPr>
            <a:xfrm>
              <a:off x="3212365" y="4831088"/>
              <a:ext cx="6413009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8" name="직선 연결선 137"/>
          <p:cNvCxnSpPr/>
          <p:nvPr/>
        </p:nvCxnSpPr>
        <p:spPr>
          <a:xfrm>
            <a:off x="7042279" y="4511751"/>
            <a:ext cx="2027252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직선 연결선 138"/>
          <p:cNvCxnSpPr/>
          <p:nvPr/>
        </p:nvCxnSpPr>
        <p:spPr>
          <a:xfrm>
            <a:off x="8406245" y="3703800"/>
            <a:ext cx="720436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직사각형 139"/>
          <p:cNvSpPr/>
          <p:nvPr/>
        </p:nvSpPr>
        <p:spPr>
          <a:xfrm>
            <a:off x="3695544" y="998575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41" name="직사각형 140"/>
          <p:cNvSpPr/>
          <p:nvPr/>
        </p:nvSpPr>
        <p:spPr>
          <a:xfrm>
            <a:off x="3461628" y="1264389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42" name="직사각형 141"/>
          <p:cNvSpPr/>
          <p:nvPr/>
        </p:nvSpPr>
        <p:spPr>
          <a:xfrm>
            <a:off x="5550274" y="1281196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18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44" name="직사각형 143"/>
          <p:cNvSpPr/>
          <p:nvPr/>
        </p:nvSpPr>
        <p:spPr>
          <a:xfrm>
            <a:off x="4053002" y="1526179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50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47" name="Oval 114"/>
          <p:cNvSpPr>
            <a:spLocks noChangeArrowheads="1"/>
          </p:cNvSpPr>
          <p:nvPr/>
        </p:nvSpPr>
        <p:spPr bwMode="auto">
          <a:xfrm>
            <a:off x="4142516" y="1224389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1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48" name="Oval 114"/>
          <p:cNvSpPr>
            <a:spLocks noChangeArrowheads="1"/>
          </p:cNvSpPr>
          <p:nvPr/>
        </p:nvSpPr>
        <p:spPr bwMode="auto">
          <a:xfrm>
            <a:off x="4929326" y="1224389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2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cxnSp>
        <p:nvCxnSpPr>
          <p:cNvPr id="149" name="직선 연결선 148"/>
          <p:cNvCxnSpPr/>
          <p:nvPr/>
        </p:nvCxnSpPr>
        <p:spPr>
          <a:xfrm>
            <a:off x="3669029" y="1589368"/>
            <a:ext cx="2221216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연결선 150"/>
          <p:cNvCxnSpPr/>
          <p:nvPr/>
        </p:nvCxnSpPr>
        <p:spPr>
          <a:xfrm>
            <a:off x="4618784" y="1162051"/>
            <a:ext cx="0" cy="59273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Oval 114"/>
          <p:cNvSpPr>
            <a:spLocks noChangeArrowheads="1"/>
          </p:cNvSpPr>
          <p:nvPr/>
        </p:nvSpPr>
        <p:spPr bwMode="auto">
          <a:xfrm>
            <a:off x="3783776" y="1477310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A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46" name="Oval 114"/>
          <p:cNvSpPr>
            <a:spLocks noChangeArrowheads="1"/>
          </p:cNvSpPr>
          <p:nvPr/>
        </p:nvSpPr>
        <p:spPr bwMode="auto">
          <a:xfrm>
            <a:off x="4841614" y="1477310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B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graphicFrame>
        <p:nvGraphicFramePr>
          <p:cNvPr id="152" name="표 151"/>
          <p:cNvGraphicFramePr>
            <a:graphicFrameLocks noGrp="1"/>
          </p:cNvGraphicFramePr>
          <p:nvPr>
            <p:extLst/>
          </p:nvPr>
        </p:nvGraphicFramePr>
        <p:xfrm>
          <a:off x="9931400" y="569135"/>
          <a:ext cx="2694672" cy="18691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/>
                <a:gridCol w="471613"/>
                <a:gridCol w="414670"/>
                <a:gridCol w="723014"/>
                <a:gridCol w="877095"/>
              </a:tblGrid>
              <a:tr h="2689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font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size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color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align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1</a:t>
                      </a:r>
                      <a:endParaRPr lang="ko-KR" altLang="en-US" sz="10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bold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11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</a:t>
                      </a:r>
                      <a:r>
                        <a:rPr lang="en-US" altLang="ko-KR" sz="900" b="0" kern="1200" spc="0" baseline="0" dirty="0" err="1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fff</a:t>
                      </a: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Middle/Center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n-ea"/>
                          <a:cs typeface="+mn-cs"/>
                          <a:sym typeface="Gill Sans" pitchFamily="34" charset="0"/>
                        </a:rPr>
                        <a:t>2</a:t>
                      </a:r>
                      <a:endParaRPr lang="ko-KR" altLang="en-US" sz="9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bold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11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#333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Middle/Center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n-ea"/>
                          <a:cs typeface="+mn-cs"/>
                          <a:sym typeface="Gill Sans" pitchFamily="34" charset="0"/>
                        </a:rPr>
                        <a:t>3</a:t>
                      </a:r>
                      <a:endParaRPr lang="ko-KR" altLang="en-US" sz="9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regular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16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#333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Left/center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n-ea"/>
                          <a:cs typeface="+mn-cs"/>
                          <a:sym typeface="Gill Sans" pitchFamily="34" charset="0"/>
                        </a:rPr>
                        <a:t>4</a:t>
                      </a:r>
                      <a:endParaRPr lang="ko-KR" altLang="en-US" sz="9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bold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18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#000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Left/center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5</a:t>
                      </a:r>
                      <a:endParaRPr lang="ko-KR" altLang="en-US" sz="9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Bold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13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#000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Left/center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6</a:t>
                      </a:r>
                      <a:endParaRPr lang="ko-KR" altLang="en-US" sz="9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Bold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12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#333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Right/center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7</a:t>
                      </a:r>
                      <a:endParaRPr lang="ko-KR" altLang="en-US" sz="9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regular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12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#333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Right/center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53" name="Oval 114"/>
          <p:cNvSpPr>
            <a:spLocks noChangeArrowheads="1"/>
          </p:cNvSpPr>
          <p:nvPr/>
        </p:nvSpPr>
        <p:spPr bwMode="auto">
          <a:xfrm>
            <a:off x="8435663" y="3061317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D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76" name="직사각형 175"/>
          <p:cNvSpPr/>
          <p:nvPr/>
        </p:nvSpPr>
        <p:spPr>
          <a:xfrm>
            <a:off x="9000259" y="3426801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77" name="직사각형 176"/>
          <p:cNvSpPr/>
          <p:nvPr/>
        </p:nvSpPr>
        <p:spPr>
          <a:xfrm>
            <a:off x="8757801" y="3651938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78" name="직선 연결선 177"/>
          <p:cNvCxnSpPr/>
          <p:nvPr/>
        </p:nvCxnSpPr>
        <p:spPr>
          <a:xfrm>
            <a:off x="3213230" y="3856200"/>
            <a:ext cx="641300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직선 연결선 178"/>
          <p:cNvCxnSpPr/>
          <p:nvPr/>
        </p:nvCxnSpPr>
        <p:spPr>
          <a:xfrm>
            <a:off x="3173512" y="5317854"/>
            <a:ext cx="641300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직선 연결선 179"/>
          <p:cNvCxnSpPr/>
          <p:nvPr/>
        </p:nvCxnSpPr>
        <p:spPr>
          <a:xfrm>
            <a:off x="3159656" y="5293607"/>
            <a:ext cx="641300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직선 연결선 180"/>
          <p:cNvCxnSpPr/>
          <p:nvPr/>
        </p:nvCxnSpPr>
        <p:spPr>
          <a:xfrm>
            <a:off x="3230547" y="3873517"/>
            <a:ext cx="641300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2" name="직사각형 181"/>
          <p:cNvSpPr/>
          <p:nvPr/>
        </p:nvSpPr>
        <p:spPr>
          <a:xfrm>
            <a:off x="9626098" y="3739706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83" name="직사각형 182"/>
          <p:cNvSpPr/>
          <p:nvPr/>
        </p:nvSpPr>
        <p:spPr>
          <a:xfrm>
            <a:off x="9574154" y="5160863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84" name="직사각형 183"/>
          <p:cNvSpPr/>
          <p:nvPr/>
        </p:nvSpPr>
        <p:spPr>
          <a:xfrm>
            <a:off x="3173512" y="3839684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11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85" name="직사각형 184"/>
          <p:cNvSpPr/>
          <p:nvPr/>
        </p:nvSpPr>
        <p:spPr>
          <a:xfrm>
            <a:off x="3173512" y="4094141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18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86" name="직사각형 185"/>
          <p:cNvSpPr/>
          <p:nvPr/>
        </p:nvSpPr>
        <p:spPr>
          <a:xfrm>
            <a:off x="3173512" y="450567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21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87" name="직사각형 186"/>
          <p:cNvSpPr/>
          <p:nvPr/>
        </p:nvSpPr>
        <p:spPr>
          <a:xfrm>
            <a:off x="3173512" y="4916717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27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88" name="직사각형 187"/>
          <p:cNvSpPr/>
          <p:nvPr/>
        </p:nvSpPr>
        <p:spPr>
          <a:xfrm>
            <a:off x="3022282" y="4288105"/>
            <a:ext cx="26321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3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89" name="직사각형 188"/>
          <p:cNvSpPr/>
          <p:nvPr/>
        </p:nvSpPr>
        <p:spPr>
          <a:xfrm>
            <a:off x="8945152" y="4536105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18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90" name="직사각형 189"/>
          <p:cNvSpPr/>
          <p:nvPr/>
        </p:nvSpPr>
        <p:spPr>
          <a:xfrm>
            <a:off x="8681912" y="4304038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11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31" name="직선 화살표 연결선 30"/>
          <p:cNvCxnSpPr/>
          <p:nvPr/>
        </p:nvCxnSpPr>
        <p:spPr>
          <a:xfrm>
            <a:off x="9462144" y="3888979"/>
            <a:ext cx="0" cy="1387311"/>
          </a:xfrm>
          <a:prstGeom prst="straightConnector1">
            <a:avLst/>
          </a:prstGeom>
          <a:ln w="1270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1" name="직사각형 190"/>
          <p:cNvSpPr/>
          <p:nvPr/>
        </p:nvSpPr>
        <p:spPr>
          <a:xfrm>
            <a:off x="9322437" y="4387214"/>
            <a:ext cx="341760" cy="276999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80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92" name="직선 화살표 연결선 191"/>
          <p:cNvCxnSpPr/>
          <p:nvPr/>
        </p:nvCxnSpPr>
        <p:spPr>
          <a:xfrm>
            <a:off x="9481726" y="976907"/>
            <a:ext cx="0" cy="2835587"/>
          </a:xfrm>
          <a:prstGeom prst="straightConnector1">
            <a:avLst/>
          </a:prstGeom>
          <a:ln w="1270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3" name="직사각형 192"/>
          <p:cNvSpPr/>
          <p:nvPr/>
        </p:nvSpPr>
        <p:spPr>
          <a:xfrm>
            <a:off x="9302745" y="2284787"/>
            <a:ext cx="420308" cy="276999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160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94" name="Oval 114"/>
          <p:cNvSpPr>
            <a:spLocks noChangeArrowheads="1"/>
          </p:cNvSpPr>
          <p:nvPr/>
        </p:nvSpPr>
        <p:spPr bwMode="auto">
          <a:xfrm>
            <a:off x="3686373" y="4016705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3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95" name="Oval 114"/>
          <p:cNvSpPr>
            <a:spLocks noChangeArrowheads="1"/>
          </p:cNvSpPr>
          <p:nvPr/>
        </p:nvSpPr>
        <p:spPr bwMode="auto">
          <a:xfrm>
            <a:off x="3686373" y="4459891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4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96" name="Oval 114"/>
          <p:cNvSpPr>
            <a:spLocks noChangeArrowheads="1"/>
          </p:cNvSpPr>
          <p:nvPr/>
        </p:nvSpPr>
        <p:spPr bwMode="auto">
          <a:xfrm>
            <a:off x="8044713" y="4459890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6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97" name="Oval 114"/>
          <p:cNvSpPr>
            <a:spLocks noChangeArrowheads="1"/>
          </p:cNvSpPr>
          <p:nvPr/>
        </p:nvSpPr>
        <p:spPr bwMode="auto">
          <a:xfrm>
            <a:off x="8610476" y="4463194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7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98" name="Oval 114"/>
          <p:cNvSpPr>
            <a:spLocks noChangeArrowheads="1"/>
          </p:cNvSpPr>
          <p:nvPr/>
        </p:nvSpPr>
        <p:spPr bwMode="auto">
          <a:xfrm>
            <a:off x="5009422" y="4422661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5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cxnSp>
        <p:nvCxnSpPr>
          <p:cNvPr id="199" name="직선 연결선 198"/>
          <p:cNvCxnSpPr/>
          <p:nvPr/>
        </p:nvCxnSpPr>
        <p:spPr>
          <a:xfrm>
            <a:off x="5614377" y="1162051"/>
            <a:ext cx="0" cy="59273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직선 화살표 연결선 200"/>
          <p:cNvCxnSpPr/>
          <p:nvPr/>
        </p:nvCxnSpPr>
        <p:spPr>
          <a:xfrm flipH="1">
            <a:off x="3776860" y="1848665"/>
            <a:ext cx="1837517" cy="0"/>
          </a:xfrm>
          <a:prstGeom prst="straightConnector1">
            <a:avLst/>
          </a:prstGeom>
          <a:ln w="1270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2" name="직사각형 201"/>
          <p:cNvSpPr/>
          <p:nvPr/>
        </p:nvSpPr>
        <p:spPr>
          <a:xfrm>
            <a:off x="4470980" y="1796710"/>
            <a:ext cx="420308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107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203" name="Oval 114"/>
          <p:cNvSpPr>
            <a:spLocks noChangeArrowheads="1"/>
          </p:cNvSpPr>
          <p:nvPr/>
        </p:nvSpPr>
        <p:spPr bwMode="auto">
          <a:xfrm>
            <a:off x="9494046" y="3798491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C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204" name="Oval 114"/>
          <p:cNvSpPr>
            <a:spLocks noChangeArrowheads="1"/>
          </p:cNvSpPr>
          <p:nvPr/>
        </p:nvSpPr>
        <p:spPr bwMode="auto">
          <a:xfrm>
            <a:off x="9462144" y="5219266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E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cxnSp>
        <p:nvCxnSpPr>
          <p:cNvPr id="206" name="직선 연결선 205"/>
          <p:cNvCxnSpPr/>
          <p:nvPr/>
        </p:nvCxnSpPr>
        <p:spPr>
          <a:xfrm>
            <a:off x="321595" y="1162051"/>
            <a:ext cx="2494590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직선 연결선 206"/>
          <p:cNvCxnSpPr/>
          <p:nvPr/>
        </p:nvCxnSpPr>
        <p:spPr>
          <a:xfrm>
            <a:off x="338912" y="1189759"/>
            <a:ext cx="2494590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Oval 114"/>
          <p:cNvSpPr>
            <a:spLocks noChangeArrowheads="1"/>
          </p:cNvSpPr>
          <p:nvPr/>
        </p:nvSpPr>
        <p:spPr bwMode="auto">
          <a:xfrm>
            <a:off x="2746333" y="1090944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F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209" name="직사각형 208"/>
          <p:cNvSpPr/>
          <p:nvPr/>
        </p:nvSpPr>
        <p:spPr>
          <a:xfrm>
            <a:off x="2865269" y="1040868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4775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그림 9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674" y="1027116"/>
            <a:ext cx="2243785" cy="367770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64170" y="179258"/>
            <a:ext cx="3382527" cy="263909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lIns="0" rIns="0" rtlCol="0" anchor="ctr">
            <a:noAutofit/>
          </a:bodyPr>
          <a:lstStyle/>
          <a:p>
            <a:r>
              <a:rPr lang="en-US" altLang="ko-KR" sz="1000" dirty="0" smtClean="0">
                <a:latin typeface="+mn-ea"/>
              </a:rPr>
              <a:t>03</a:t>
            </a:r>
            <a:r>
              <a:rPr lang="ko-KR" altLang="en-US" sz="1000" dirty="0" smtClean="0">
                <a:latin typeface="+mn-ea"/>
              </a:rPr>
              <a:t>기획코너</a:t>
            </a:r>
            <a:r>
              <a:rPr lang="en-US" altLang="ko-KR" sz="1000" dirty="0" smtClean="0">
                <a:latin typeface="+mn-ea"/>
              </a:rPr>
              <a:t>_03</a:t>
            </a:r>
            <a:r>
              <a:rPr lang="ko-KR" altLang="en-US" sz="1000" dirty="0" smtClean="0">
                <a:latin typeface="+mn-ea"/>
              </a:rPr>
              <a:t>기획전</a:t>
            </a:r>
            <a:endParaRPr lang="en-US" altLang="ko-KR" sz="1000" dirty="0">
              <a:latin typeface="+mn-ea"/>
            </a:endParaRPr>
          </a:p>
        </p:txBody>
      </p:sp>
      <p:graphicFrame>
        <p:nvGraphicFramePr>
          <p:cNvPr id="46" name="Group 2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3302300"/>
              </p:ext>
            </p:extLst>
          </p:nvPr>
        </p:nvGraphicFramePr>
        <p:xfrm>
          <a:off x="306958" y="6890712"/>
          <a:ext cx="9367747" cy="1425397"/>
        </p:xfrm>
        <a:graphic>
          <a:graphicData uri="http://schemas.openxmlformats.org/drawingml/2006/table">
            <a:tbl>
              <a:tblPr/>
              <a:tblGrid>
                <a:gridCol w="412215"/>
                <a:gridCol w="752916"/>
                <a:gridCol w="938112"/>
                <a:gridCol w="1549395"/>
                <a:gridCol w="1717156"/>
                <a:gridCol w="1960566"/>
                <a:gridCol w="2037387"/>
              </a:tblGrid>
              <a:tr h="281123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No.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Contents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Size (w x h)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파일명</a:t>
                      </a: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/Color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Source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비고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정렬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00830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A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Line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720x2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#</a:t>
                      </a:r>
                      <a:r>
                        <a:rPr kumimoji="1" lang="en-US" altLang="ko-KR" sz="9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eaeaea</a:t>
                      </a:r>
                      <a:endParaRPr kumimoji="1" lang="en-US" altLang="ko-KR" sz="9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Img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 area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720x320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Line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720x2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#c0c0c0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D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Line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720x2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#</a:t>
                      </a:r>
                      <a:r>
                        <a:rPr kumimoji="1" lang="en-US" altLang="ko-KR" sz="9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eaeaea</a:t>
                      </a:r>
                      <a:endParaRPr kumimoji="1" lang="en-US" altLang="ko-KR" sz="9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상품리스트의 첫 상품에만 노출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7" name="표 96"/>
          <p:cNvGraphicFramePr>
            <a:graphicFrameLocks noGrp="1"/>
          </p:cNvGraphicFramePr>
          <p:nvPr>
            <p:extLst/>
          </p:nvPr>
        </p:nvGraphicFramePr>
        <p:xfrm>
          <a:off x="9931400" y="569135"/>
          <a:ext cx="2694672" cy="14119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/>
                <a:gridCol w="471613"/>
                <a:gridCol w="414670"/>
                <a:gridCol w="723014"/>
                <a:gridCol w="877095"/>
              </a:tblGrid>
              <a:tr h="2689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font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size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color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align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1</a:t>
                      </a:r>
                      <a:endParaRPr lang="ko-KR" altLang="en-US" sz="1000" b="1" kern="1200" baseline="0" dirty="0" smtClean="0">
                        <a:solidFill>
                          <a:srgbClr val="0070C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Bold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13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#000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</a:rPr>
                        <a:t>Left/center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  <a:sym typeface="Gill Sans" pitchFamily="34" charset="0"/>
                        </a:rPr>
                        <a:t>2</a:t>
                      </a:r>
                      <a:endParaRPr lang="ko-KR" altLang="en-US" sz="900" b="1" kern="1200" baseline="0" dirty="0" smtClean="0">
                        <a:solidFill>
                          <a:srgbClr val="00000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Regular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12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#333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</a:rPr>
                        <a:t>Left/center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1" kern="1200" baseline="0" dirty="0" smtClean="0">
                        <a:solidFill>
                          <a:srgbClr val="00000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1" kern="1200" baseline="0" dirty="0" smtClean="0">
                        <a:solidFill>
                          <a:srgbClr val="00000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1" kern="1200" baseline="0" dirty="0" smtClean="0">
                        <a:solidFill>
                          <a:srgbClr val="00000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94" name="직사각형 93"/>
          <p:cNvSpPr/>
          <p:nvPr/>
        </p:nvSpPr>
        <p:spPr>
          <a:xfrm>
            <a:off x="1358736" y="611542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360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15" name="직선 연결선 114"/>
          <p:cNvCxnSpPr/>
          <p:nvPr/>
        </p:nvCxnSpPr>
        <p:spPr>
          <a:xfrm>
            <a:off x="354936" y="870702"/>
            <a:ext cx="2494590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연결선 115"/>
          <p:cNvCxnSpPr/>
          <p:nvPr/>
        </p:nvCxnSpPr>
        <p:spPr>
          <a:xfrm>
            <a:off x="421617" y="803275"/>
            <a:ext cx="0" cy="424719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연결선 116"/>
          <p:cNvCxnSpPr/>
          <p:nvPr/>
        </p:nvCxnSpPr>
        <p:spPr>
          <a:xfrm>
            <a:off x="2667980" y="803275"/>
            <a:ext cx="0" cy="4225925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연결선 117"/>
          <p:cNvCxnSpPr/>
          <p:nvPr/>
        </p:nvCxnSpPr>
        <p:spPr>
          <a:xfrm>
            <a:off x="354936" y="3051423"/>
            <a:ext cx="2473324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/>
          <p:cNvCxnSpPr/>
          <p:nvPr/>
        </p:nvCxnSpPr>
        <p:spPr>
          <a:xfrm>
            <a:off x="333670" y="1342479"/>
            <a:ext cx="2494590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직사각형 119"/>
          <p:cNvSpPr/>
          <p:nvPr/>
        </p:nvSpPr>
        <p:spPr>
          <a:xfrm>
            <a:off x="2667980" y="2000531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237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21617" y="1350290"/>
            <a:ext cx="2246363" cy="1715028"/>
          </a:xfrm>
          <a:prstGeom prst="rect">
            <a:avLst/>
          </a:prstGeom>
          <a:solidFill>
            <a:srgbClr val="FF00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8720" y="973651"/>
            <a:ext cx="4892870" cy="3639072"/>
          </a:xfrm>
          <a:prstGeom prst="rect">
            <a:avLst/>
          </a:prstGeom>
        </p:spPr>
      </p:pic>
      <p:cxnSp>
        <p:nvCxnSpPr>
          <p:cNvPr id="101" name="직선 연결선 100"/>
          <p:cNvCxnSpPr/>
          <p:nvPr/>
        </p:nvCxnSpPr>
        <p:spPr>
          <a:xfrm>
            <a:off x="3898785" y="996713"/>
            <a:ext cx="5492972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연결선 101"/>
          <p:cNvCxnSpPr/>
          <p:nvPr/>
        </p:nvCxnSpPr>
        <p:spPr>
          <a:xfrm>
            <a:off x="3898785" y="3442202"/>
            <a:ext cx="5492972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연결선 104"/>
          <p:cNvCxnSpPr/>
          <p:nvPr/>
        </p:nvCxnSpPr>
        <p:spPr>
          <a:xfrm>
            <a:off x="3831637" y="4688781"/>
            <a:ext cx="5492972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연결선 105"/>
          <p:cNvCxnSpPr/>
          <p:nvPr/>
        </p:nvCxnSpPr>
        <p:spPr>
          <a:xfrm>
            <a:off x="4167486" y="783975"/>
            <a:ext cx="0" cy="3938845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연결선 106"/>
          <p:cNvCxnSpPr/>
          <p:nvPr/>
        </p:nvCxnSpPr>
        <p:spPr>
          <a:xfrm>
            <a:off x="9026565" y="783975"/>
            <a:ext cx="0" cy="3938845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직사각형 107"/>
          <p:cNvSpPr/>
          <p:nvPr/>
        </p:nvSpPr>
        <p:spPr>
          <a:xfrm>
            <a:off x="3728412" y="2112528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160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10" name="직사각형 109"/>
          <p:cNvSpPr/>
          <p:nvPr/>
        </p:nvSpPr>
        <p:spPr>
          <a:xfrm>
            <a:off x="9041590" y="4051179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77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348716" y="3615070"/>
            <a:ext cx="1998921" cy="287079"/>
          </a:xfrm>
          <a:prstGeom prst="rect">
            <a:avLst/>
          </a:prstGeom>
          <a:solidFill>
            <a:srgbClr val="FF00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" name="직사각형 110"/>
          <p:cNvSpPr/>
          <p:nvPr/>
        </p:nvSpPr>
        <p:spPr>
          <a:xfrm>
            <a:off x="4348716" y="3902149"/>
            <a:ext cx="1998921" cy="287079"/>
          </a:xfrm>
          <a:prstGeom prst="rect">
            <a:avLst/>
          </a:prstGeom>
          <a:solidFill>
            <a:srgbClr val="FF00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2" name="직선 연결선 111"/>
          <p:cNvCxnSpPr/>
          <p:nvPr/>
        </p:nvCxnSpPr>
        <p:spPr>
          <a:xfrm>
            <a:off x="3898785" y="3612323"/>
            <a:ext cx="2757196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연결선 112"/>
          <p:cNvCxnSpPr/>
          <p:nvPr/>
        </p:nvCxnSpPr>
        <p:spPr>
          <a:xfrm>
            <a:off x="3898785" y="3902149"/>
            <a:ext cx="2757196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연결선 113"/>
          <p:cNvCxnSpPr/>
          <p:nvPr/>
        </p:nvCxnSpPr>
        <p:spPr>
          <a:xfrm>
            <a:off x="3898785" y="4189228"/>
            <a:ext cx="2757196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직사각형 121"/>
          <p:cNvSpPr/>
          <p:nvPr/>
        </p:nvSpPr>
        <p:spPr>
          <a:xfrm>
            <a:off x="3831637" y="4308776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29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23" name="직사각형 122"/>
          <p:cNvSpPr/>
          <p:nvPr/>
        </p:nvSpPr>
        <p:spPr>
          <a:xfrm>
            <a:off x="3831637" y="3907396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19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24" name="직사각형 123"/>
          <p:cNvSpPr/>
          <p:nvPr/>
        </p:nvSpPr>
        <p:spPr>
          <a:xfrm>
            <a:off x="3831637" y="363095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>
                <a:solidFill>
                  <a:srgbClr val="000000"/>
                </a:solidFill>
              </a:rPr>
              <a:t>19</a:t>
            </a:r>
          </a:p>
        </p:txBody>
      </p:sp>
      <p:sp>
        <p:nvSpPr>
          <p:cNvPr id="125" name="직사각형 124"/>
          <p:cNvSpPr/>
          <p:nvPr/>
        </p:nvSpPr>
        <p:spPr>
          <a:xfrm>
            <a:off x="3831637" y="3397033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12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35" name="직선 연결선 134"/>
          <p:cNvCxnSpPr/>
          <p:nvPr/>
        </p:nvCxnSpPr>
        <p:spPr>
          <a:xfrm>
            <a:off x="4348240" y="3625702"/>
            <a:ext cx="0" cy="1097118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직사각형 135"/>
          <p:cNvSpPr/>
          <p:nvPr/>
        </p:nvSpPr>
        <p:spPr>
          <a:xfrm>
            <a:off x="4086818" y="4657476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91" name="Oval 114"/>
          <p:cNvSpPr>
            <a:spLocks noChangeArrowheads="1"/>
          </p:cNvSpPr>
          <p:nvPr/>
        </p:nvSpPr>
        <p:spPr bwMode="auto">
          <a:xfrm>
            <a:off x="4354144" y="3607077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1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37" name="Oval 114"/>
          <p:cNvSpPr>
            <a:spLocks noChangeArrowheads="1"/>
          </p:cNvSpPr>
          <p:nvPr/>
        </p:nvSpPr>
        <p:spPr bwMode="auto">
          <a:xfrm>
            <a:off x="4354144" y="3979216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2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4167486" y="996713"/>
            <a:ext cx="4874104" cy="2445489"/>
          </a:xfrm>
          <a:prstGeom prst="rect">
            <a:avLst/>
          </a:prstGeom>
          <a:solidFill>
            <a:srgbClr val="1ABFB6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Oval 114"/>
          <p:cNvSpPr>
            <a:spLocks noChangeArrowheads="1"/>
          </p:cNvSpPr>
          <p:nvPr/>
        </p:nvSpPr>
        <p:spPr bwMode="auto">
          <a:xfrm>
            <a:off x="6432355" y="2139031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B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6322622" y="709514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360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42" name="직선 연결선 41"/>
          <p:cNvCxnSpPr/>
          <p:nvPr/>
        </p:nvCxnSpPr>
        <p:spPr>
          <a:xfrm>
            <a:off x="3898785" y="3415516"/>
            <a:ext cx="5492972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직사각형 42"/>
          <p:cNvSpPr/>
          <p:nvPr/>
        </p:nvSpPr>
        <p:spPr>
          <a:xfrm>
            <a:off x="9411491" y="3279315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90" name="Oval 114"/>
          <p:cNvSpPr>
            <a:spLocks noChangeArrowheads="1"/>
          </p:cNvSpPr>
          <p:nvPr/>
        </p:nvSpPr>
        <p:spPr bwMode="auto">
          <a:xfrm>
            <a:off x="9292862" y="3325028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A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cxnSp>
        <p:nvCxnSpPr>
          <p:cNvPr id="45" name="직선 연결선 44"/>
          <p:cNvCxnSpPr/>
          <p:nvPr/>
        </p:nvCxnSpPr>
        <p:spPr>
          <a:xfrm>
            <a:off x="338912" y="1314451"/>
            <a:ext cx="2494590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114"/>
          <p:cNvSpPr>
            <a:spLocks noChangeArrowheads="1"/>
          </p:cNvSpPr>
          <p:nvPr/>
        </p:nvSpPr>
        <p:spPr bwMode="auto">
          <a:xfrm>
            <a:off x="2746333" y="1236418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D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2865269" y="1186342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49" name="직선 연결선 48"/>
          <p:cNvCxnSpPr/>
          <p:nvPr/>
        </p:nvCxnSpPr>
        <p:spPr>
          <a:xfrm>
            <a:off x="3857221" y="4704785"/>
            <a:ext cx="5469525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직사각형 49"/>
          <p:cNvSpPr/>
          <p:nvPr/>
        </p:nvSpPr>
        <p:spPr>
          <a:xfrm>
            <a:off x="9407898" y="4547794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51" name="Oval 114"/>
          <p:cNvSpPr>
            <a:spLocks noChangeArrowheads="1"/>
          </p:cNvSpPr>
          <p:nvPr/>
        </p:nvSpPr>
        <p:spPr bwMode="auto">
          <a:xfrm>
            <a:off x="9292861" y="4598293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C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341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그림 3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395" y="878150"/>
            <a:ext cx="2220012" cy="4714057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9575" y="1108415"/>
            <a:ext cx="6067828" cy="371654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64170" y="179258"/>
            <a:ext cx="3382527" cy="263909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lIns="0" rIns="0" rtlCol="0" anchor="ctr">
            <a:noAutofit/>
          </a:bodyPr>
          <a:lstStyle/>
          <a:p>
            <a:r>
              <a:rPr lang="en-US" altLang="ko-KR" sz="1000" dirty="0" smtClean="0">
                <a:latin typeface="+mn-ea"/>
              </a:rPr>
              <a:t>03</a:t>
            </a:r>
            <a:r>
              <a:rPr lang="ko-KR" altLang="en-US" sz="1000" dirty="0" smtClean="0">
                <a:latin typeface="+mn-ea"/>
              </a:rPr>
              <a:t>기획코너</a:t>
            </a:r>
            <a:r>
              <a:rPr lang="en-US" altLang="ko-KR" sz="1000" dirty="0" smtClean="0">
                <a:latin typeface="+mn-ea"/>
              </a:rPr>
              <a:t>_07</a:t>
            </a:r>
            <a:r>
              <a:rPr lang="ko-KR" altLang="en-US" sz="1000" dirty="0" smtClean="0">
                <a:latin typeface="+mn-ea"/>
              </a:rPr>
              <a:t>베스트</a:t>
            </a:r>
            <a:endParaRPr lang="en-US" altLang="ko-KR" sz="1000" dirty="0">
              <a:latin typeface="+mn-ea"/>
            </a:endParaRPr>
          </a:p>
        </p:txBody>
      </p:sp>
      <p:graphicFrame>
        <p:nvGraphicFramePr>
          <p:cNvPr id="46" name="Group 2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6085076"/>
              </p:ext>
            </p:extLst>
          </p:nvPr>
        </p:nvGraphicFramePr>
        <p:xfrm>
          <a:off x="310244" y="6415628"/>
          <a:ext cx="9367747" cy="2136543"/>
        </p:xfrm>
        <a:graphic>
          <a:graphicData uri="http://schemas.openxmlformats.org/drawingml/2006/table">
            <a:tbl>
              <a:tblPr/>
              <a:tblGrid>
                <a:gridCol w="412215"/>
                <a:gridCol w="752916"/>
                <a:gridCol w="938112"/>
                <a:gridCol w="1549395"/>
                <a:gridCol w="1717156"/>
                <a:gridCol w="1733272"/>
                <a:gridCol w="2264681"/>
              </a:tblGrid>
              <a:tr h="281123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No.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Contents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Size (w x h)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파일명</a:t>
                      </a: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/Color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Source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비고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정렬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00830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A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Line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720x2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#</a:t>
                      </a:r>
                      <a:r>
                        <a:rPr kumimoji="1" lang="en-US" altLang="ko-KR" sz="9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eaeaea</a:t>
                      </a:r>
                      <a:endParaRPr kumimoji="1" lang="en-US" altLang="ko-KR" sz="9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Line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720x2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#c0c0c0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Line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720x2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#</a:t>
                      </a:r>
                      <a:r>
                        <a:rPr kumimoji="1" lang="en-US" altLang="ko-KR" sz="9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ddd</a:t>
                      </a:r>
                      <a:endParaRPr kumimoji="1" lang="en-US" altLang="ko-KR" sz="9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D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Number box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50x50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#333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dirty="0" smtClean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Left/center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E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icon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300x300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icon_link.png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dirty="0" smtClean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Right/center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F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Line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640x2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#</a:t>
                      </a:r>
                      <a:r>
                        <a:rPr kumimoji="1" lang="en-US" altLang="ko-KR" sz="9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eaeaea</a:t>
                      </a:r>
                      <a:endParaRPr kumimoji="1" lang="en-US" altLang="ko-KR" sz="9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상품리스트의 첫 상품에만 노출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7" name="표 96"/>
          <p:cNvGraphicFramePr>
            <a:graphicFrameLocks noGrp="1"/>
          </p:cNvGraphicFramePr>
          <p:nvPr>
            <p:extLst/>
          </p:nvPr>
        </p:nvGraphicFramePr>
        <p:xfrm>
          <a:off x="9931400" y="569135"/>
          <a:ext cx="2694672" cy="14119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/>
                <a:gridCol w="471613"/>
                <a:gridCol w="414670"/>
                <a:gridCol w="723014"/>
                <a:gridCol w="877095"/>
              </a:tblGrid>
              <a:tr h="2689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font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size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color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Align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1</a:t>
                      </a:r>
                      <a:endParaRPr lang="ko-KR" altLang="en-US" sz="1000" b="1" kern="1200" baseline="0" dirty="0" smtClean="0">
                        <a:solidFill>
                          <a:srgbClr val="0070C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bold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13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</a:t>
                      </a:r>
                      <a:r>
                        <a:rPr lang="en-US" altLang="ko-KR" sz="900" b="0" kern="1200" spc="0" baseline="0" dirty="0" err="1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fff</a:t>
                      </a: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</a:rPr>
                        <a:t>Middle/center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  <a:sym typeface="Gill Sans" pitchFamily="34" charset="0"/>
                        </a:rPr>
                        <a:t>2</a:t>
                      </a:r>
                      <a:endParaRPr lang="ko-KR" altLang="en-US" sz="900" b="1" kern="1200" baseline="0" dirty="0" smtClean="0">
                        <a:solidFill>
                          <a:srgbClr val="00000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regular</a:t>
                      </a: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12</a:t>
                      </a: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#666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left/Center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  <a:sym typeface="Gill Sans" pitchFamily="34" charset="0"/>
                        </a:rPr>
                        <a:t>3</a:t>
                      </a:r>
                      <a:endParaRPr lang="ko-KR" altLang="en-US" sz="900" b="1" kern="1200" baseline="0" dirty="0" smtClean="0">
                        <a:solidFill>
                          <a:srgbClr val="00000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regular</a:t>
                      </a: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12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#999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right/Center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1" kern="1200" baseline="0" dirty="0" smtClean="0">
                        <a:solidFill>
                          <a:srgbClr val="00000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1" kern="1200" baseline="0" dirty="0" smtClean="0">
                        <a:solidFill>
                          <a:srgbClr val="00000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94" name="직사각형 93"/>
          <p:cNvSpPr/>
          <p:nvPr/>
        </p:nvSpPr>
        <p:spPr>
          <a:xfrm>
            <a:off x="1358736" y="611542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360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15" name="직선 연결선 114"/>
          <p:cNvCxnSpPr/>
          <p:nvPr/>
        </p:nvCxnSpPr>
        <p:spPr>
          <a:xfrm>
            <a:off x="354936" y="870702"/>
            <a:ext cx="2494590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연결선 115"/>
          <p:cNvCxnSpPr/>
          <p:nvPr/>
        </p:nvCxnSpPr>
        <p:spPr>
          <a:xfrm>
            <a:off x="421617" y="803275"/>
            <a:ext cx="0" cy="494640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연결선 116"/>
          <p:cNvCxnSpPr/>
          <p:nvPr/>
        </p:nvCxnSpPr>
        <p:spPr>
          <a:xfrm>
            <a:off x="2667980" y="803275"/>
            <a:ext cx="0" cy="494640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연결선 117"/>
          <p:cNvCxnSpPr/>
          <p:nvPr/>
        </p:nvCxnSpPr>
        <p:spPr>
          <a:xfrm>
            <a:off x="354936" y="2866592"/>
            <a:ext cx="2473324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/>
          <p:cNvCxnSpPr/>
          <p:nvPr/>
        </p:nvCxnSpPr>
        <p:spPr>
          <a:xfrm>
            <a:off x="333670" y="1494625"/>
            <a:ext cx="2494590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직사각형 119"/>
          <p:cNvSpPr/>
          <p:nvPr/>
        </p:nvSpPr>
        <p:spPr>
          <a:xfrm>
            <a:off x="2688834" y="2090722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194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21617" y="1502437"/>
            <a:ext cx="2246363" cy="1363594"/>
          </a:xfrm>
          <a:prstGeom prst="rect">
            <a:avLst/>
          </a:prstGeom>
          <a:solidFill>
            <a:srgbClr val="FF00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1" name="직선 연결선 40"/>
          <p:cNvCxnSpPr/>
          <p:nvPr/>
        </p:nvCxnSpPr>
        <p:spPr>
          <a:xfrm>
            <a:off x="354936" y="1472593"/>
            <a:ext cx="2473324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/>
          <p:cNvSpPr/>
          <p:nvPr/>
        </p:nvSpPr>
        <p:spPr>
          <a:xfrm>
            <a:off x="2767382" y="1346685"/>
            <a:ext cx="26321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81" name="직선 연결선 80"/>
          <p:cNvCxnSpPr/>
          <p:nvPr/>
        </p:nvCxnSpPr>
        <p:spPr>
          <a:xfrm>
            <a:off x="2993345" y="1091323"/>
            <a:ext cx="668581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연결선 86"/>
          <p:cNvCxnSpPr/>
          <p:nvPr/>
        </p:nvCxnSpPr>
        <p:spPr>
          <a:xfrm>
            <a:off x="9545267" y="940890"/>
            <a:ext cx="0" cy="4183189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연결선 87"/>
          <p:cNvCxnSpPr/>
          <p:nvPr/>
        </p:nvCxnSpPr>
        <p:spPr>
          <a:xfrm>
            <a:off x="3367486" y="3930865"/>
            <a:ext cx="6311678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직사각형 89"/>
          <p:cNvSpPr/>
          <p:nvPr/>
        </p:nvSpPr>
        <p:spPr>
          <a:xfrm>
            <a:off x="9644241" y="3787903"/>
            <a:ext cx="26321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91" name="직선 연결선 90"/>
          <p:cNvCxnSpPr/>
          <p:nvPr/>
        </p:nvCxnSpPr>
        <p:spPr>
          <a:xfrm>
            <a:off x="3469574" y="824541"/>
            <a:ext cx="0" cy="4299538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연결선 91"/>
          <p:cNvCxnSpPr/>
          <p:nvPr/>
        </p:nvCxnSpPr>
        <p:spPr>
          <a:xfrm>
            <a:off x="6307138" y="824541"/>
            <a:ext cx="0" cy="3106324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연결선 92"/>
          <p:cNvCxnSpPr/>
          <p:nvPr/>
        </p:nvCxnSpPr>
        <p:spPr>
          <a:xfrm>
            <a:off x="6589162" y="940890"/>
            <a:ext cx="0" cy="298551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연결선 94"/>
          <p:cNvCxnSpPr/>
          <p:nvPr/>
        </p:nvCxnSpPr>
        <p:spPr>
          <a:xfrm>
            <a:off x="6523325" y="1392585"/>
            <a:ext cx="315583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연결선 99"/>
          <p:cNvCxnSpPr/>
          <p:nvPr/>
        </p:nvCxnSpPr>
        <p:spPr>
          <a:xfrm>
            <a:off x="3583079" y="1286152"/>
            <a:ext cx="638046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연결선 100"/>
          <p:cNvCxnSpPr/>
          <p:nvPr/>
        </p:nvCxnSpPr>
        <p:spPr>
          <a:xfrm>
            <a:off x="3652541" y="1184880"/>
            <a:ext cx="0" cy="760878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연결선 101"/>
          <p:cNvCxnSpPr/>
          <p:nvPr/>
        </p:nvCxnSpPr>
        <p:spPr>
          <a:xfrm>
            <a:off x="3030595" y="3955669"/>
            <a:ext cx="664856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연결선 103"/>
          <p:cNvCxnSpPr/>
          <p:nvPr/>
        </p:nvCxnSpPr>
        <p:spPr>
          <a:xfrm>
            <a:off x="3367486" y="4835593"/>
            <a:ext cx="6311678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연결선 104"/>
          <p:cNvCxnSpPr/>
          <p:nvPr/>
        </p:nvCxnSpPr>
        <p:spPr>
          <a:xfrm>
            <a:off x="3367486" y="4807232"/>
            <a:ext cx="6311678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연결선 105"/>
          <p:cNvCxnSpPr/>
          <p:nvPr/>
        </p:nvCxnSpPr>
        <p:spPr>
          <a:xfrm>
            <a:off x="3753812" y="3976574"/>
            <a:ext cx="0" cy="1147505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연결선 106"/>
          <p:cNvCxnSpPr/>
          <p:nvPr/>
        </p:nvCxnSpPr>
        <p:spPr>
          <a:xfrm>
            <a:off x="3030595" y="4054269"/>
            <a:ext cx="664856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직사각형 107"/>
          <p:cNvSpPr/>
          <p:nvPr/>
        </p:nvSpPr>
        <p:spPr>
          <a:xfrm>
            <a:off x="9644241" y="4689998"/>
            <a:ext cx="26321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10" name="Oval 114"/>
          <p:cNvSpPr>
            <a:spLocks noChangeArrowheads="1"/>
          </p:cNvSpPr>
          <p:nvPr/>
        </p:nvSpPr>
        <p:spPr bwMode="auto">
          <a:xfrm>
            <a:off x="9537403" y="3835914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A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11" name="Oval 114"/>
          <p:cNvSpPr>
            <a:spLocks noChangeArrowheads="1"/>
          </p:cNvSpPr>
          <p:nvPr/>
        </p:nvSpPr>
        <p:spPr bwMode="auto">
          <a:xfrm>
            <a:off x="9551574" y="4732624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B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pic>
        <p:nvPicPr>
          <p:cNvPr id="114" name="그림 11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56" t="58122" r="73851" b="36537"/>
          <a:stretch/>
        </p:blipFill>
        <p:spPr>
          <a:xfrm>
            <a:off x="3931274" y="5057577"/>
            <a:ext cx="1833408" cy="1120716"/>
          </a:xfrm>
          <a:prstGeom prst="rect">
            <a:avLst/>
          </a:prstGeom>
        </p:spPr>
      </p:pic>
      <p:cxnSp>
        <p:nvCxnSpPr>
          <p:cNvPr id="122" name="직선 연결선 121"/>
          <p:cNvCxnSpPr/>
          <p:nvPr/>
        </p:nvCxnSpPr>
        <p:spPr>
          <a:xfrm>
            <a:off x="4528986" y="5175494"/>
            <a:ext cx="0" cy="1140642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연결선 122"/>
          <p:cNvCxnSpPr/>
          <p:nvPr/>
        </p:nvCxnSpPr>
        <p:spPr>
          <a:xfrm>
            <a:off x="4719966" y="5175494"/>
            <a:ext cx="0" cy="1140642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직선 연결선 123"/>
          <p:cNvCxnSpPr/>
          <p:nvPr/>
        </p:nvCxnSpPr>
        <p:spPr>
          <a:xfrm>
            <a:off x="4767711" y="5175494"/>
            <a:ext cx="0" cy="1140642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연결선 124"/>
          <p:cNvCxnSpPr/>
          <p:nvPr/>
        </p:nvCxnSpPr>
        <p:spPr>
          <a:xfrm>
            <a:off x="4977788" y="5175494"/>
            <a:ext cx="0" cy="1140642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직사각형 135"/>
          <p:cNvSpPr/>
          <p:nvPr/>
        </p:nvSpPr>
        <p:spPr>
          <a:xfrm>
            <a:off x="4627930" y="4963533"/>
            <a:ext cx="236389" cy="2487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41" name="직사각형 140"/>
          <p:cNvSpPr/>
          <p:nvPr/>
        </p:nvSpPr>
        <p:spPr>
          <a:xfrm>
            <a:off x="4494245" y="4963533"/>
            <a:ext cx="236389" cy="2487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44" name="직사각형 143"/>
          <p:cNvSpPr/>
          <p:nvPr/>
        </p:nvSpPr>
        <p:spPr>
          <a:xfrm>
            <a:off x="4780715" y="4963533"/>
            <a:ext cx="236389" cy="2487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45" name="직선 연결선 144"/>
          <p:cNvCxnSpPr/>
          <p:nvPr/>
        </p:nvCxnSpPr>
        <p:spPr>
          <a:xfrm>
            <a:off x="9254388" y="4000832"/>
            <a:ext cx="0" cy="1147505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직선 연결선 146"/>
          <p:cNvCxnSpPr/>
          <p:nvPr/>
        </p:nvCxnSpPr>
        <p:spPr>
          <a:xfrm>
            <a:off x="2993345" y="4429955"/>
            <a:ext cx="6693134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직사각형 148"/>
          <p:cNvSpPr/>
          <p:nvPr/>
        </p:nvSpPr>
        <p:spPr>
          <a:xfrm>
            <a:off x="9796641" y="3940303"/>
            <a:ext cx="26321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48" name="직사각형 147"/>
          <p:cNvSpPr/>
          <p:nvPr/>
        </p:nvSpPr>
        <p:spPr>
          <a:xfrm>
            <a:off x="2861739" y="3867756"/>
            <a:ext cx="26321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50" name="직사각형 149"/>
          <p:cNvSpPr/>
          <p:nvPr/>
        </p:nvSpPr>
        <p:spPr>
          <a:xfrm>
            <a:off x="3441010" y="4871338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51" name="직사각형 150"/>
          <p:cNvSpPr/>
          <p:nvPr/>
        </p:nvSpPr>
        <p:spPr>
          <a:xfrm>
            <a:off x="9238127" y="4876509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52" name="직선 연결선 151"/>
          <p:cNvCxnSpPr/>
          <p:nvPr/>
        </p:nvCxnSpPr>
        <p:spPr>
          <a:xfrm>
            <a:off x="9077165" y="4004370"/>
            <a:ext cx="0" cy="1147505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직선 연결선 152"/>
          <p:cNvCxnSpPr/>
          <p:nvPr/>
        </p:nvCxnSpPr>
        <p:spPr>
          <a:xfrm>
            <a:off x="9006282" y="4004370"/>
            <a:ext cx="0" cy="1147505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직사각형 153"/>
          <p:cNvSpPr/>
          <p:nvPr/>
        </p:nvSpPr>
        <p:spPr>
          <a:xfrm>
            <a:off x="6289321" y="83559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55" name="직사각형 154"/>
          <p:cNvSpPr/>
          <p:nvPr/>
        </p:nvSpPr>
        <p:spPr>
          <a:xfrm>
            <a:off x="8914374" y="5077285"/>
            <a:ext cx="26321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4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56" name="직사각형 155"/>
          <p:cNvSpPr/>
          <p:nvPr/>
        </p:nvSpPr>
        <p:spPr>
          <a:xfrm>
            <a:off x="3625261" y="1069686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57" name="직사각형 156"/>
          <p:cNvSpPr/>
          <p:nvPr/>
        </p:nvSpPr>
        <p:spPr>
          <a:xfrm>
            <a:off x="3394873" y="1296517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58" name="직선 화살표 연결선 157"/>
          <p:cNvCxnSpPr/>
          <p:nvPr/>
        </p:nvCxnSpPr>
        <p:spPr>
          <a:xfrm flipH="1">
            <a:off x="3512589" y="972193"/>
            <a:ext cx="2755466" cy="0"/>
          </a:xfrm>
          <a:prstGeom prst="straightConnector1">
            <a:avLst/>
          </a:prstGeom>
          <a:ln w="1270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직사각형 158"/>
          <p:cNvSpPr/>
          <p:nvPr/>
        </p:nvSpPr>
        <p:spPr>
          <a:xfrm>
            <a:off x="4584243" y="824541"/>
            <a:ext cx="420308" cy="276999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150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60" name="직선 화살표 연결선 159"/>
          <p:cNvCxnSpPr/>
          <p:nvPr/>
        </p:nvCxnSpPr>
        <p:spPr>
          <a:xfrm flipV="1">
            <a:off x="3241915" y="1112589"/>
            <a:ext cx="0" cy="2755168"/>
          </a:xfrm>
          <a:prstGeom prst="straightConnector1">
            <a:avLst/>
          </a:prstGeom>
          <a:ln w="1270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직사각형 160"/>
          <p:cNvSpPr/>
          <p:nvPr/>
        </p:nvSpPr>
        <p:spPr>
          <a:xfrm>
            <a:off x="3038633" y="2435877"/>
            <a:ext cx="420308" cy="276999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150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62" name="직사각형 161"/>
          <p:cNvSpPr/>
          <p:nvPr/>
        </p:nvSpPr>
        <p:spPr>
          <a:xfrm>
            <a:off x="9487018" y="1115586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63" name="직사각형 162"/>
          <p:cNvSpPr/>
          <p:nvPr/>
        </p:nvSpPr>
        <p:spPr>
          <a:xfrm>
            <a:off x="2846487" y="4134122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20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64" name="직선 연결선 163"/>
          <p:cNvCxnSpPr/>
          <p:nvPr/>
        </p:nvCxnSpPr>
        <p:spPr>
          <a:xfrm>
            <a:off x="4662475" y="5423022"/>
            <a:ext cx="315313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직선 연결선 164"/>
          <p:cNvCxnSpPr/>
          <p:nvPr/>
        </p:nvCxnSpPr>
        <p:spPr>
          <a:xfrm>
            <a:off x="4680978" y="5749676"/>
            <a:ext cx="315313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직사각형 165"/>
          <p:cNvSpPr/>
          <p:nvPr/>
        </p:nvSpPr>
        <p:spPr>
          <a:xfrm>
            <a:off x="4698735" y="5453707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37" name="Oval 114"/>
          <p:cNvSpPr>
            <a:spLocks noChangeArrowheads="1"/>
          </p:cNvSpPr>
          <p:nvPr/>
        </p:nvSpPr>
        <p:spPr bwMode="auto">
          <a:xfrm>
            <a:off x="4662475" y="5278237"/>
            <a:ext cx="162532" cy="162532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C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67" name="Oval 114"/>
          <p:cNvSpPr>
            <a:spLocks noChangeArrowheads="1"/>
          </p:cNvSpPr>
          <p:nvPr/>
        </p:nvSpPr>
        <p:spPr bwMode="auto">
          <a:xfrm>
            <a:off x="4612439" y="4110089"/>
            <a:ext cx="162532" cy="162532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C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68" name="직사각형 167"/>
          <p:cNvSpPr/>
          <p:nvPr/>
        </p:nvSpPr>
        <p:spPr>
          <a:xfrm>
            <a:off x="9066774" y="5080823"/>
            <a:ext cx="26321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9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69" name="Oval 114"/>
          <p:cNvSpPr>
            <a:spLocks noChangeArrowheads="1"/>
          </p:cNvSpPr>
          <p:nvPr/>
        </p:nvSpPr>
        <p:spPr bwMode="auto">
          <a:xfrm>
            <a:off x="4048287" y="1321081"/>
            <a:ext cx="162532" cy="162532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D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70" name="Oval 114"/>
          <p:cNvSpPr>
            <a:spLocks noChangeArrowheads="1"/>
          </p:cNvSpPr>
          <p:nvPr/>
        </p:nvSpPr>
        <p:spPr bwMode="auto">
          <a:xfrm>
            <a:off x="4814875" y="5430637"/>
            <a:ext cx="162532" cy="162532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C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71" name="Oval 114"/>
          <p:cNvSpPr>
            <a:spLocks noChangeArrowheads="1"/>
          </p:cNvSpPr>
          <p:nvPr/>
        </p:nvSpPr>
        <p:spPr bwMode="auto">
          <a:xfrm>
            <a:off x="9077407" y="3966302"/>
            <a:ext cx="162532" cy="162532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E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5140" y="7913389"/>
            <a:ext cx="128588" cy="28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2" name="Oval 114"/>
          <p:cNvSpPr>
            <a:spLocks noChangeArrowheads="1"/>
          </p:cNvSpPr>
          <p:nvPr/>
        </p:nvSpPr>
        <p:spPr bwMode="auto">
          <a:xfrm>
            <a:off x="3729512" y="1330898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1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73" name="Oval 114"/>
          <p:cNvSpPr>
            <a:spLocks noChangeArrowheads="1"/>
          </p:cNvSpPr>
          <p:nvPr/>
        </p:nvSpPr>
        <p:spPr bwMode="auto">
          <a:xfrm>
            <a:off x="3754889" y="4019601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2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74" name="Oval 114"/>
          <p:cNvSpPr>
            <a:spLocks noChangeArrowheads="1"/>
          </p:cNvSpPr>
          <p:nvPr/>
        </p:nvSpPr>
        <p:spPr bwMode="auto">
          <a:xfrm>
            <a:off x="4810575" y="4019601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2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75" name="Oval 114"/>
          <p:cNvSpPr>
            <a:spLocks noChangeArrowheads="1"/>
          </p:cNvSpPr>
          <p:nvPr/>
        </p:nvSpPr>
        <p:spPr bwMode="auto">
          <a:xfrm>
            <a:off x="8112953" y="4045126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3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76" name="Oval 114"/>
          <p:cNvSpPr>
            <a:spLocks noChangeArrowheads="1"/>
          </p:cNvSpPr>
          <p:nvPr/>
        </p:nvSpPr>
        <p:spPr bwMode="auto">
          <a:xfrm>
            <a:off x="2688834" y="1393529"/>
            <a:ext cx="162532" cy="162532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F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2001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9575" y="1108415"/>
            <a:ext cx="6067828" cy="3716544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395" y="878150"/>
            <a:ext cx="2220012" cy="471405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64170" y="179258"/>
            <a:ext cx="3382527" cy="263909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lIns="0" rIns="0" rtlCol="0" anchor="ctr">
            <a:noAutofit/>
          </a:bodyPr>
          <a:lstStyle/>
          <a:p>
            <a:r>
              <a:rPr lang="en-US" altLang="ko-KR" sz="1000" dirty="0" smtClean="0">
                <a:latin typeface="+mn-ea"/>
              </a:rPr>
              <a:t>03</a:t>
            </a:r>
            <a:r>
              <a:rPr lang="ko-KR" altLang="en-US" sz="1000" dirty="0" smtClean="0">
                <a:latin typeface="+mn-ea"/>
              </a:rPr>
              <a:t>기획코너</a:t>
            </a:r>
            <a:r>
              <a:rPr lang="en-US" altLang="ko-KR" sz="1000" dirty="0" smtClean="0">
                <a:latin typeface="+mn-ea"/>
              </a:rPr>
              <a:t>_07</a:t>
            </a:r>
            <a:r>
              <a:rPr lang="ko-KR" altLang="en-US" sz="1000" dirty="0" smtClean="0">
                <a:latin typeface="+mn-ea"/>
              </a:rPr>
              <a:t>베스트</a:t>
            </a:r>
            <a:endParaRPr lang="en-US" altLang="ko-KR" sz="1000" dirty="0">
              <a:latin typeface="+mn-ea"/>
            </a:endParaRPr>
          </a:p>
        </p:txBody>
      </p:sp>
      <p:graphicFrame>
        <p:nvGraphicFramePr>
          <p:cNvPr id="46" name="Group 229"/>
          <p:cNvGraphicFramePr>
            <a:graphicFrameLocks noGrp="1"/>
          </p:cNvGraphicFramePr>
          <p:nvPr>
            <p:extLst/>
          </p:nvPr>
        </p:nvGraphicFramePr>
        <p:xfrm>
          <a:off x="290151" y="7563954"/>
          <a:ext cx="9367747" cy="863101"/>
        </p:xfrm>
        <a:graphic>
          <a:graphicData uri="http://schemas.openxmlformats.org/drawingml/2006/table">
            <a:tbl>
              <a:tblPr/>
              <a:tblGrid>
                <a:gridCol w="412215"/>
                <a:gridCol w="752916"/>
                <a:gridCol w="938112"/>
                <a:gridCol w="1549395"/>
                <a:gridCol w="1717156"/>
                <a:gridCol w="1733272"/>
                <a:gridCol w="2264681"/>
              </a:tblGrid>
              <a:tr h="281123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No.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Contents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Size (w x h)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파일명</a:t>
                      </a: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/Color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Source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비고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정렬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00830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A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Tag </a:t>
                      </a:r>
                      <a:r>
                        <a:rPr kumimoji="1" lang="en-US" altLang="ko-KR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bg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92x34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#333333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img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160x68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tag_pick.png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7" name="표 96"/>
          <p:cNvGraphicFramePr>
            <a:graphicFrameLocks noGrp="1"/>
          </p:cNvGraphicFramePr>
          <p:nvPr>
            <p:extLst/>
          </p:nvPr>
        </p:nvGraphicFramePr>
        <p:xfrm>
          <a:off x="9931400" y="569135"/>
          <a:ext cx="2674227" cy="18691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/>
                <a:gridCol w="451168"/>
                <a:gridCol w="414670"/>
                <a:gridCol w="723014"/>
                <a:gridCol w="877095"/>
              </a:tblGrid>
              <a:tr h="2689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font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size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color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Align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1</a:t>
                      </a:r>
                      <a:endParaRPr lang="ko-KR" altLang="en-US" sz="1000" b="1" kern="1200" baseline="0" dirty="0" smtClean="0">
                        <a:solidFill>
                          <a:srgbClr val="0070C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regular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12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</a:t>
                      </a:r>
                      <a:r>
                        <a:rPr lang="en-US" altLang="ko-KR" sz="900" b="0" kern="1200" spc="0" baseline="0" dirty="0" err="1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fff</a:t>
                      </a: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</a:rPr>
                        <a:t>Middle/center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  <a:sym typeface="Gill Sans" pitchFamily="34" charset="0"/>
                        </a:rPr>
                        <a:t>2</a:t>
                      </a:r>
                      <a:endParaRPr lang="ko-KR" altLang="en-US" sz="900" b="1" kern="1200" baseline="0" dirty="0" smtClean="0">
                        <a:solidFill>
                          <a:srgbClr val="00000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regular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14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#333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left/Center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  <a:sym typeface="Gill Sans" pitchFamily="34" charset="0"/>
                        </a:rPr>
                        <a:t>3</a:t>
                      </a:r>
                      <a:endParaRPr lang="ko-KR" altLang="en-US" sz="900" b="1" kern="1200" baseline="0" dirty="0" smtClean="0">
                        <a:solidFill>
                          <a:srgbClr val="00000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bold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18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#000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left/bottom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  <a:sym typeface="Gill Sans" pitchFamily="34" charset="0"/>
                        </a:rPr>
                        <a:t>4</a:t>
                      </a:r>
                      <a:endParaRPr lang="ko-KR" altLang="en-US" sz="900" b="1" kern="1200" baseline="0" dirty="0" smtClean="0">
                        <a:solidFill>
                          <a:srgbClr val="00000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regular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13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#000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left/bottom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  <a:sym typeface="Gill Sans" pitchFamily="34" charset="0"/>
                        </a:rPr>
                        <a:t>5</a:t>
                      </a:r>
                      <a:endParaRPr lang="ko-KR" altLang="en-US" sz="900" b="1" kern="1200" baseline="0" dirty="0" smtClean="0">
                        <a:solidFill>
                          <a:srgbClr val="00000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regular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12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#999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left/bottom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  <a:sym typeface="Gill Sans" pitchFamily="34" charset="0"/>
                        </a:rPr>
                        <a:t>6</a:t>
                      </a:r>
                      <a:endParaRPr lang="ko-KR" altLang="en-US" sz="900" b="1" kern="1200" baseline="0" dirty="0" smtClean="0">
                        <a:solidFill>
                          <a:srgbClr val="00000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regular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30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#000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left/bottom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  <a:sym typeface="Gill Sans" pitchFamily="34" charset="0"/>
                        </a:rPr>
                        <a:t>7</a:t>
                      </a:r>
                      <a:endParaRPr lang="ko-KR" altLang="en-US" sz="900" b="1" kern="1200" baseline="0" dirty="0" smtClean="0">
                        <a:solidFill>
                          <a:srgbClr val="00000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regular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15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#000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left/bottom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94" name="직사각형 93"/>
          <p:cNvSpPr/>
          <p:nvPr/>
        </p:nvSpPr>
        <p:spPr>
          <a:xfrm>
            <a:off x="1358736" y="611542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360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15" name="직선 연결선 114"/>
          <p:cNvCxnSpPr/>
          <p:nvPr/>
        </p:nvCxnSpPr>
        <p:spPr>
          <a:xfrm>
            <a:off x="354936" y="870702"/>
            <a:ext cx="2494590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연결선 115"/>
          <p:cNvCxnSpPr/>
          <p:nvPr/>
        </p:nvCxnSpPr>
        <p:spPr>
          <a:xfrm>
            <a:off x="421617" y="803275"/>
            <a:ext cx="0" cy="494640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연결선 116"/>
          <p:cNvCxnSpPr/>
          <p:nvPr/>
        </p:nvCxnSpPr>
        <p:spPr>
          <a:xfrm>
            <a:off x="2667980" y="803275"/>
            <a:ext cx="0" cy="494640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연결선 117"/>
          <p:cNvCxnSpPr/>
          <p:nvPr/>
        </p:nvCxnSpPr>
        <p:spPr>
          <a:xfrm>
            <a:off x="354936" y="2866592"/>
            <a:ext cx="2473324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/>
          <p:cNvCxnSpPr/>
          <p:nvPr/>
        </p:nvCxnSpPr>
        <p:spPr>
          <a:xfrm>
            <a:off x="333670" y="1494625"/>
            <a:ext cx="2494590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직사각형 119"/>
          <p:cNvSpPr/>
          <p:nvPr/>
        </p:nvSpPr>
        <p:spPr>
          <a:xfrm>
            <a:off x="2688834" y="2048190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194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21617" y="1502437"/>
            <a:ext cx="2246363" cy="1363594"/>
          </a:xfrm>
          <a:prstGeom prst="rect">
            <a:avLst/>
          </a:prstGeom>
          <a:solidFill>
            <a:srgbClr val="FF00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1" name="직선 연결선 40"/>
          <p:cNvCxnSpPr/>
          <p:nvPr/>
        </p:nvCxnSpPr>
        <p:spPr>
          <a:xfrm>
            <a:off x="354936" y="1472593"/>
            <a:ext cx="2473324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연결선 80"/>
          <p:cNvCxnSpPr/>
          <p:nvPr/>
        </p:nvCxnSpPr>
        <p:spPr>
          <a:xfrm>
            <a:off x="2993345" y="1091323"/>
            <a:ext cx="668581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연결선 87"/>
          <p:cNvCxnSpPr/>
          <p:nvPr/>
        </p:nvCxnSpPr>
        <p:spPr>
          <a:xfrm>
            <a:off x="3030595" y="3941498"/>
            <a:ext cx="664856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직사각형 89"/>
          <p:cNvSpPr/>
          <p:nvPr/>
        </p:nvSpPr>
        <p:spPr>
          <a:xfrm>
            <a:off x="9644241" y="3787903"/>
            <a:ext cx="26321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93" name="직선 연결선 92"/>
          <p:cNvCxnSpPr/>
          <p:nvPr/>
        </p:nvCxnSpPr>
        <p:spPr>
          <a:xfrm>
            <a:off x="6589162" y="940890"/>
            <a:ext cx="0" cy="3000608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연결선 94"/>
          <p:cNvCxnSpPr/>
          <p:nvPr/>
        </p:nvCxnSpPr>
        <p:spPr>
          <a:xfrm>
            <a:off x="6542240" y="1392585"/>
            <a:ext cx="315583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Oval 114"/>
          <p:cNvSpPr>
            <a:spLocks noChangeArrowheads="1"/>
          </p:cNvSpPr>
          <p:nvPr/>
        </p:nvSpPr>
        <p:spPr bwMode="auto">
          <a:xfrm>
            <a:off x="6535144" y="1293820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A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54" name="직사각형 153"/>
          <p:cNvSpPr/>
          <p:nvPr/>
        </p:nvSpPr>
        <p:spPr>
          <a:xfrm>
            <a:off x="6289321" y="83559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62" name="직사각형 161"/>
          <p:cNvSpPr/>
          <p:nvPr/>
        </p:nvSpPr>
        <p:spPr>
          <a:xfrm>
            <a:off x="9487018" y="1115586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67" name="Oval 114"/>
          <p:cNvSpPr>
            <a:spLocks noChangeArrowheads="1"/>
          </p:cNvSpPr>
          <p:nvPr/>
        </p:nvSpPr>
        <p:spPr bwMode="auto">
          <a:xfrm>
            <a:off x="7503559" y="1303041"/>
            <a:ext cx="162532" cy="162532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B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75" name="Oval 114"/>
          <p:cNvSpPr>
            <a:spLocks noChangeArrowheads="1"/>
          </p:cNvSpPr>
          <p:nvPr/>
        </p:nvSpPr>
        <p:spPr bwMode="auto">
          <a:xfrm>
            <a:off x="6759182" y="1312661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1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cxnSp>
        <p:nvCxnSpPr>
          <p:cNvPr id="77" name="직선 연결선 76"/>
          <p:cNvCxnSpPr/>
          <p:nvPr/>
        </p:nvCxnSpPr>
        <p:spPr>
          <a:xfrm>
            <a:off x="6542240" y="1725739"/>
            <a:ext cx="315583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/>
          <p:cNvCxnSpPr/>
          <p:nvPr/>
        </p:nvCxnSpPr>
        <p:spPr>
          <a:xfrm>
            <a:off x="6542240" y="1803708"/>
            <a:ext cx="315583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 78"/>
          <p:cNvCxnSpPr/>
          <p:nvPr/>
        </p:nvCxnSpPr>
        <p:spPr>
          <a:xfrm>
            <a:off x="6542240" y="2173601"/>
            <a:ext cx="315583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연결선 79"/>
          <p:cNvCxnSpPr/>
          <p:nvPr/>
        </p:nvCxnSpPr>
        <p:spPr>
          <a:xfrm>
            <a:off x="6542240" y="2530290"/>
            <a:ext cx="315583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연결선 81"/>
          <p:cNvCxnSpPr/>
          <p:nvPr/>
        </p:nvCxnSpPr>
        <p:spPr>
          <a:xfrm>
            <a:off x="6542240" y="2672057"/>
            <a:ext cx="315583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연결선 82"/>
          <p:cNvCxnSpPr/>
          <p:nvPr/>
        </p:nvCxnSpPr>
        <p:spPr>
          <a:xfrm>
            <a:off x="6542240" y="3047750"/>
            <a:ext cx="315583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그룹 9"/>
          <p:cNvGrpSpPr/>
          <p:nvPr/>
        </p:nvGrpSpPr>
        <p:grpSpPr>
          <a:xfrm>
            <a:off x="6542241" y="3199900"/>
            <a:ext cx="1113201" cy="535174"/>
            <a:chOff x="6542240" y="3199900"/>
            <a:chExt cx="3155839" cy="535174"/>
          </a:xfrm>
        </p:grpSpPr>
        <p:cxnSp>
          <p:nvCxnSpPr>
            <p:cNvPr id="84" name="직선 연결선 83"/>
            <p:cNvCxnSpPr/>
            <p:nvPr/>
          </p:nvCxnSpPr>
          <p:spPr>
            <a:xfrm>
              <a:off x="6542240" y="3199900"/>
              <a:ext cx="3155839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직선 연결선 84"/>
            <p:cNvCxnSpPr/>
            <p:nvPr/>
          </p:nvCxnSpPr>
          <p:spPr>
            <a:xfrm>
              <a:off x="6542240" y="3735074"/>
              <a:ext cx="3155839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3" name="직사각형 202"/>
          <p:cNvSpPr/>
          <p:nvPr/>
        </p:nvSpPr>
        <p:spPr>
          <a:xfrm>
            <a:off x="9613509" y="1640404"/>
            <a:ext cx="26321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204" name="직사각형 203"/>
          <p:cNvSpPr/>
          <p:nvPr/>
        </p:nvSpPr>
        <p:spPr>
          <a:xfrm flipH="1">
            <a:off x="9378347" y="1896602"/>
            <a:ext cx="72259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16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205" name="직사각형 204"/>
          <p:cNvSpPr/>
          <p:nvPr/>
        </p:nvSpPr>
        <p:spPr>
          <a:xfrm flipH="1">
            <a:off x="9379793" y="2187501"/>
            <a:ext cx="72259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16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206" name="직사각형 205"/>
          <p:cNvSpPr/>
          <p:nvPr/>
        </p:nvSpPr>
        <p:spPr>
          <a:xfrm flipH="1">
            <a:off x="9344562" y="2464500"/>
            <a:ext cx="72259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7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207" name="직사각형 206"/>
          <p:cNvSpPr/>
          <p:nvPr/>
        </p:nvSpPr>
        <p:spPr>
          <a:xfrm flipH="1">
            <a:off x="9377901" y="2743342"/>
            <a:ext cx="72259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20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208" name="직사각형 207"/>
          <p:cNvSpPr/>
          <p:nvPr/>
        </p:nvSpPr>
        <p:spPr>
          <a:xfrm flipH="1">
            <a:off x="7391208" y="3334149"/>
            <a:ext cx="36129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28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209" name="직선 연결선 208"/>
          <p:cNvCxnSpPr/>
          <p:nvPr/>
        </p:nvCxnSpPr>
        <p:spPr>
          <a:xfrm>
            <a:off x="7943039" y="2591599"/>
            <a:ext cx="0" cy="60830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직선 연결선 209"/>
          <p:cNvCxnSpPr/>
          <p:nvPr/>
        </p:nvCxnSpPr>
        <p:spPr>
          <a:xfrm>
            <a:off x="8063540" y="2591599"/>
            <a:ext cx="0" cy="60830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직사각형 210"/>
          <p:cNvSpPr/>
          <p:nvPr/>
        </p:nvSpPr>
        <p:spPr>
          <a:xfrm flipH="1">
            <a:off x="7634907" y="3034826"/>
            <a:ext cx="72259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6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212" name="직선 연결선 211"/>
          <p:cNvCxnSpPr/>
          <p:nvPr/>
        </p:nvCxnSpPr>
        <p:spPr>
          <a:xfrm>
            <a:off x="7503559" y="1181033"/>
            <a:ext cx="0" cy="60830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직선 연결선 212"/>
          <p:cNvCxnSpPr/>
          <p:nvPr/>
        </p:nvCxnSpPr>
        <p:spPr>
          <a:xfrm>
            <a:off x="7464565" y="1173938"/>
            <a:ext cx="0" cy="60830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4" name="직사각형 213"/>
          <p:cNvSpPr/>
          <p:nvPr/>
        </p:nvSpPr>
        <p:spPr>
          <a:xfrm flipH="1">
            <a:off x="7149863" y="1029785"/>
            <a:ext cx="72259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2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pic>
        <p:nvPicPr>
          <p:cNvPr id="215" name="그림 2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9122" y="8192917"/>
            <a:ext cx="497848" cy="211585"/>
          </a:xfrm>
          <a:prstGeom prst="rect">
            <a:avLst/>
          </a:prstGeom>
        </p:spPr>
      </p:pic>
      <p:sp>
        <p:nvSpPr>
          <p:cNvPr id="174" name="Oval 114"/>
          <p:cNvSpPr>
            <a:spLocks noChangeArrowheads="1"/>
          </p:cNvSpPr>
          <p:nvPr/>
        </p:nvSpPr>
        <p:spPr bwMode="auto">
          <a:xfrm>
            <a:off x="6535143" y="1778903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2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73" name="Oval 114"/>
          <p:cNvSpPr>
            <a:spLocks noChangeArrowheads="1"/>
          </p:cNvSpPr>
          <p:nvPr/>
        </p:nvSpPr>
        <p:spPr bwMode="auto">
          <a:xfrm>
            <a:off x="6529960" y="2581569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3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217" name="Oval 114"/>
          <p:cNvSpPr>
            <a:spLocks noChangeArrowheads="1"/>
          </p:cNvSpPr>
          <p:nvPr/>
        </p:nvSpPr>
        <p:spPr bwMode="auto">
          <a:xfrm>
            <a:off x="7691481" y="2651011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4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218" name="Oval 114"/>
          <p:cNvSpPr>
            <a:spLocks noChangeArrowheads="1"/>
          </p:cNvSpPr>
          <p:nvPr/>
        </p:nvSpPr>
        <p:spPr bwMode="auto">
          <a:xfrm>
            <a:off x="8029671" y="2654737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5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219" name="Oval 114"/>
          <p:cNvSpPr>
            <a:spLocks noChangeArrowheads="1"/>
          </p:cNvSpPr>
          <p:nvPr/>
        </p:nvSpPr>
        <p:spPr bwMode="auto">
          <a:xfrm>
            <a:off x="6535142" y="3199900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6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220" name="Oval 114"/>
          <p:cNvSpPr>
            <a:spLocks noChangeArrowheads="1"/>
          </p:cNvSpPr>
          <p:nvPr/>
        </p:nvSpPr>
        <p:spPr bwMode="auto">
          <a:xfrm>
            <a:off x="7256782" y="3362654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7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9022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그림 9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41" t="27932" r="51876" b="41674"/>
          <a:stretch/>
        </p:blipFill>
        <p:spPr>
          <a:xfrm>
            <a:off x="8683658" y="1561931"/>
            <a:ext cx="808388" cy="262624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7649" y="2947802"/>
            <a:ext cx="524127" cy="524127"/>
          </a:xfrm>
          <a:prstGeom prst="rect">
            <a:avLst/>
          </a:prstGeom>
        </p:spPr>
      </p:pic>
      <p:sp>
        <p:nvSpPr>
          <p:cNvPr id="127" name="직사각형 126"/>
          <p:cNvSpPr/>
          <p:nvPr/>
        </p:nvSpPr>
        <p:spPr>
          <a:xfrm>
            <a:off x="8905202" y="2961863"/>
            <a:ext cx="503332" cy="503707"/>
          </a:xfrm>
          <a:prstGeom prst="rect">
            <a:avLst/>
          </a:prstGeom>
          <a:solidFill>
            <a:srgbClr val="FF00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764170" y="179258"/>
            <a:ext cx="3382527" cy="263909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lIns="0" rIns="0" rtlCol="0" anchor="ctr">
            <a:noAutofit/>
          </a:bodyPr>
          <a:lstStyle/>
          <a:p>
            <a:r>
              <a:rPr lang="en-US" altLang="ko-KR" sz="1000" dirty="0" smtClean="0">
                <a:latin typeface="+mn-ea"/>
              </a:rPr>
              <a:t>03</a:t>
            </a:r>
            <a:r>
              <a:rPr lang="ko-KR" altLang="en-US" sz="1000" dirty="0" smtClean="0">
                <a:latin typeface="+mn-ea"/>
              </a:rPr>
              <a:t>기획코너</a:t>
            </a:r>
            <a:r>
              <a:rPr lang="en-US" altLang="ko-KR" sz="1000" dirty="0" smtClean="0">
                <a:latin typeface="+mn-ea"/>
              </a:rPr>
              <a:t>_07</a:t>
            </a:r>
            <a:r>
              <a:rPr lang="ko-KR" altLang="en-US" sz="1000" dirty="0" smtClean="0">
                <a:latin typeface="+mn-ea"/>
              </a:rPr>
              <a:t>베스트</a:t>
            </a:r>
            <a:endParaRPr lang="en-US" altLang="ko-KR" sz="1000" dirty="0">
              <a:latin typeface="+mn-ea"/>
            </a:endParaRPr>
          </a:p>
        </p:txBody>
      </p:sp>
      <p:graphicFrame>
        <p:nvGraphicFramePr>
          <p:cNvPr id="46" name="Group 2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3929078"/>
              </p:ext>
            </p:extLst>
          </p:nvPr>
        </p:nvGraphicFramePr>
        <p:xfrm>
          <a:off x="231790" y="7230780"/>
          <a:ext cx="9367747" cy="1218683"/>
        </p:xfrm>
        <a:graphic>
          <a:graphicData uri="http://schemas.openxmlformats.org/drawingml/2006/table">
            <a:tbl>
              <a:tblPr/>
              <a:tblGrid>
                <a:gridCol w="412215"/>
                <a:gridCol w="752916"/>
                <a:gridCol w="938112"/>
                <a:gridCol w="1549395"/>
                <a:gridCol w="1717156"/>
                <a:gridCol w="1733272"/>
                <a:gridCol w="2264681"/>
              </a:tblGrid>
              <a:tr h="281123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No.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Contents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Size (w x h)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파일명</a:t>
                      </a: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/Color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Source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비고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정렬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00830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A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Btn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120x120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list_btn_menu.png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Btn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120x120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list_btn_close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 / share / like / bag.png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Btn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120x120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List_btn_like_on.png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7" name="표 96"/>
          <p:cNvGraphicFramePr>
            <a:graphicFrameLocks noGrp="1"/>
          </p:cNvGraphicFramePr>
          <p:nvPr>
            <p:extLst/>
          </p:nvPr>
        </p:nvGraphicFramePr>
        <p:xfrm>
          <a:off x="9931400" y="569135"/>
          <a:ext cx="2694672" cy="18233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/>
                <a:gridCol w="471613"/>
                <a:gridCol w="414670"/>
                <a:gridCol w="723014"/>
                <a:gridCol w="877095"/>
              </a:tblGrid>
              <a:tr h="2689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font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size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color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align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1</a:t>
                      </a:r>
                      <a:endParaRPr lang="ko-KR" altLang="en-US" sz="1000" b="1" kern="1200" baseline="0" dirty="0" smtClean="0">
                        <a:solidFill>
                          <a:srgbClr val="0070C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regular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12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#333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</a:rPr>
                        <a:t>left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n-ea"/>
                          <a:cs typeface="+mn-cs"/>
                          <a:sym typeface="Gill Sans" pitchFamily="34" charset="0"/>
                        </a:rPr>
                        <a:t>2</a:t>
                      </a:r>
                      <a:endParaRPr lang="ko-KR" altLang="en-US" sz="9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Arial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bold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30/13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#333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left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3</a:t>
                      </a:r>
                      <a:endParaRPr lang="ko-KR" altLang="en-US" sz="9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regular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숫자</a:t>
                      </a: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Arial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#999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left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4</a:t>
                      </a:r>
                      <a:endParaRPr lang="ko-KR" altLang="en-US" sz="9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bold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숫자</a:t>
                      </a: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Arial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15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#333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left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5</a:t>
                      </a:r>
                      <a:endParaRPr lang="ko-KR" altLang="en-US" sz="9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regular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11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#333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left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832" r="51876" b="3774"/>
          <a:stretch/>
        </p:blipFill>
        <p:spPr>
          <a:xfrm>
            <a:off x="3196053" y="1573617"/>
            <a:ext cx="2596391" cy="2626242"/>
          </a:xfrm>
          <a:prstGeom prst="rect">
            <a:avLst/>
          </a:prstGeom>
        </p:spPr>
      </p:pic>
      <p:pic>
        <p:nvPicPr>
          <p:cNvPr id="159" name="그림 15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41" t="27932" r="51876" b="41674"/>
          <a:stretch/>
        </p:blipFill>
        <p:spPr>
          <a:xfrm>
            <a:off x="6604486" y="1561931"/>
            <a:ext cx="808388" cy="2626242"/>
          </a:xfrm>
          <a:prstGeom prst="rect">
            <a:avLst/>
          </a:prstGeom>
        </p:spPr>
      </p:pic>
      <p:cxnSp>
        <p:nvCxnSpPr>
          <p:cNvPr id="161" name="직선 연결선 160"/>
          <p:cNvCxnSpPr/>
          <p:nvPr/>
        </p:nvCxnSpPr>
        <p:spPr>
          <a:xfrm>
            <a:off x="5214196" y="1594240"/>
            <a:ext cx="2983687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직선 연결선 161"/>
          <p:cNvCxnSpPr/>
          <p:nvPr/>
        </p:nvCxnSpPr>
        <p:spPr>
          <a:xfrm>
            <a:off x="5214196" y="2189663"/>
            <a:ext cx="2983687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직선 연결선 162"/>
          <p:cNvCxnSpPr/>
          <p:nvPr/>
        </p:nvCxnSpPr>
        <p:spPr>
          <a:xfrm>
            <a:off x="5730337" y="1477283"/>
            <a:ext cx="0" cy="282826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직선 연결선 163"/>
          <p:cNvCxnSpPr/>
          <p:nvPr/>
        </p:nvCxnSpPr>
        <p:spPr>
          <a:xfrm>
            <a:off x="7349079" y="1477283"/>
            <a:ext cx="0" cy="2849525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직선 연결선 164"/>
          <p:cNvCxnSpPr/>
          <p:nvPr/>
        </p:nvCxnSpPr>
        <p:spPr>
          <a:xfrm>
            <a:off x="6828084" y="1477283"/>
            <a:ext cx="0" cy="2817628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직선 연결선 165"/>
          <p:cNvCxnSpPr/>
          <p:nvPr/>
        </p:nvCxnSpPr>
        <p:spPr>
          <a:xfrm>
            <a:off x="5211935" y="1477283"/>
            <a:ext cx="0" cy="2817628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직선 연결선 166"/>
          <p:cNvCxnSpPr/>
          <p:nvPr/>
        </p:nvCxnSpPr>
        <p:spPr>
          <a:xfrm>
            <a:off x="5214196" y="1679300"/>
            <a:ext cx="2983687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직사각형 167"/>
          <p:cNvSpPr/>
          <p:nvPr/>
        </p:nvSpPr>
        <p:spPr>
          <a:xfrm>
            <a:off x="8191617" y="1490690"/>
            <a:ext cx="26321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69" name="직선 연결선 168"/>
          <p:cNvCxnSpPr/>
          <p:nvPr/>
        </p:nvCxnSpPr>
        <p:spPr>
          <a:xfrm>
            <a:off x="6836916" y="2327887"/>
            <a:ext cx="1360967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직사각형 169"/>
          <p:cNvSpPr/>
          <p:nvPr/>
        </p:nvSpPr>
        <p:spPr>
          <a:xfrm>
            <a:off x="8191617" y="2139277"/>
            <a:ext cx="26321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8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71" name="직선 연결선 170"/>
          <p:cNvCxnSpPr/>
          <p:nvPr/>
        </p:nvCxnSpPr>
        <p:spPr>
          <a:xfrm>
            <a:off x="6836916" y="2955208"/>
            <a:ext cx="1360967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직사각형 171"/>
          <p:cNvSpPr/>
          <p:nvPr/>
        </p:nvSpPr>
        <p:spPr>
          <a:xfrm>
            <a:off x="8191617" y="2766598"/>
            <a:ext cx="26321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8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73" name="직선 연결선 172"/>
          <p:cNvCxnSpPr/>
          <p:nvPr/>
        </p:nvCxnSpPr>
        <p:spPr>
          <a:xfrm>
            <a:off x="6836916" y="2838250"/>
            <a:ext cx="1360967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직선 연결선 173"/>
          <p:cNvCxnSpPr/>
          <p:nvPr/>
        </p:nvCxnSpPr>
        <p:spPr>
          <a:xfrm>
            <a:off x="6836916" y="3582529"/>
            <a:ext cx="1360967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직사각형 174"/>
          <p:cNvSpPr/>
          <p:nvPr/>
        </p:nvSpPr>
        <p:spPr>
          <a:xfrm>
            <a:off x="8191617" y="3393919"/>
            <a:ext cx="26321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8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76" name="직선 연결선 175"/>
          <p:cNvCxnSpPr/>
          <p:nvPr/>
        </p:nvCxnSpPr>
        <p:spPr>
          <a:xfrm>
            <a:off x="6836916" y="3465571"/>
            <a:ext cx="1360967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7" name="직사각형 176"/>
          <p:cNvSpPr/>
          <p:nvPr/>
        </p:nvSpPr>
        <p:spPr>
          <a:xfrm>
            <a:off x="7429330" y="1799035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30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78" name="직사각형 177"/>
          <p:cNvSpPr/>
          <p:nvPr/>
        </p:nvSpPr>
        <p:spPr>
          <a:xfrm>
            <a:off x="7429330" y="2447621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30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79" name="직사각형 178"/>
          <p:cNvSpPr/>
          <p:nvPr/>
        </p:nvSpPr>
        <p:spPr>
          <a:xfrm>
            <a:off x="7429330" y="310684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30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80" name="직사각형 179"/>
          <p:cNvSpPr/>
          <p:nvPr/>
        </p:nvSpPr>
        <p:spPr>
          <a:xfrm>
            <a:off x="7429330" y="3723528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30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81" name="직선 연결선 180"/>
          <p:cNvCxnSpPr/>
          <p:nvPr/>
        </p:nvCxnSpPr>
        <p:spPr>
          <a:xfrm>
            <a:off x="6836916" y="4082259"/>
            <a:ext cx="1360967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2" name="직사각형 181"/>
          <p:cNvSpPr/>
          <p:nvPr/>
        </p:nvSpPr>
        <p:spPr>
          <a:xfrm>
            <a:off x="6887070" y="1246142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30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83" name="직사각형 182"/>
          <p:cNvSpPr/>
          <p:nvPr/>
        </p:nvSpPr>
        <p:spPr>
          <a:xfrm>
            <a:off x="5260288" y="1246142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30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84" name="직사각형 183"/>
          <p:cNvSpPr/>
          <p:nvPr/>
        </p:nvSpPr>
        <p:spPr>
          <a:xfrm>
            <a:off x="5220768" y="1685956"/>
            <a:ext cx="503332" cy="503707"/>
          </a:xfrm>
          <a:prstGeom prst="rect">
            <a:avLst/>
          </a:prstGeom>
          <a:solidFill>
            <a:srgbClr val="FF00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5" name="직사각형 184"/>
          <p:cNvSpPr/>
          <p:nvPr/>
        </p:nvSpPr>
        <p:spPr>
          <a:xfrm>
            <a:off x="6836916" y="1685956"/>
            <a:ext cx="503332" cy="503707"/>
          </a:xfrm>
          <a:prstGeom prst="rect">
            <a:avLst/>
          </a:prstGeom>
          <a:solidFill>
            <a:srgbClr val="FF00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6" name="직사각형 185"/>
          <p:cNvSpPr/>
          <p:nvPr/>
        </p:nvSpPr>
        <p:spPr>
          <a:xfrm>
            <a:off x="6836916" y="2323909"/>
            <a:ext cx="503332" cy="503707"/>
          </a:xfrm>
          <a:prstGeom prst="rect">
            <a:avLst/>
          </a:prstGeom>
          <a:solidFill>
            <a:srgbClr val="FF00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7" name="직사각형 186"/>
          <p:cNvSpPr/>
          <p:nvPr/>
        </p:nvSpPr>
        <p:spPr>
          <a:xfrm>
            <a:off x="6836916" y="2961863"/>
            <a:ext cx="503332" cy="503707"/>
          </a:xfrm>
          <a:prstGeom prst="rect">
            <a:avLst/>
          </a:prstGeom>
          <a:solidFill>
            <a:srgbClr val="FF00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8" name="직사각형 187"/>
          <p:cNvSpPr/>
          <p:nvPr/>
        </p:nvSpPr>
        <p:spPr>
          <a:xfrm>
            <a:off x="6836916" y="3589184"/>
            <a:ext cx="503332" cy="503707"/>
          </a:xfrm>
          <a:prstGeom prst="rect">
            <a:avLst/>
          </a:prstGeom>
          <a:solidFill>
            <a:srgbClr val="FF00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0" name="Oval 114"/>
          <p:cNvSpPr>
            <a:spLocks noChangeArrowheads="1"/>
          </p:cNvSpPr>
          <p:nvPr/>
        </p:nvSpPr>
        <p:spPr bwMode="auto">
          <a:xfrm>
            <a:off x="5228156" y="1710877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A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89" name="Oval 114"/>
          <p:cNvSpPr>
            <a:spLocks noChangeArrowheads="1"/>
          </p:cNvSpPr>
          <p:nvPr/>
        </p:nvSpPr>
        <p:spPr bwMode="auto">
          <a:xfrm>
            <a:off x="6854938" y="1710877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B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90" name="Oval 114"/>
          <p:cNvSpPr>
            <a:spLocks noChangeArrowheads="1"/>
          </p:cNvSpPr>
          <p:nvPr/>
        </p:nvSpPr>
        <p:spPr bwMode="auto">
          <a:xfrm>
            <a:off x="6854938" y="2348831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B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91" name="Oval 114"/>
          <p:cNvSpPr>
            <a:spLocks noChangeArrowheads="1"/>
          </p:cNvSpPr>
          <p:nvPr/>
        </p:nvSpPr>
        <p:spPr bwMode="auto">
          <a:xfrm>
            <a:off x="6854938" y="2986784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B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92" name="Oval 114"/>
          <p:cNvSpPr>
            <a:spLocks noChangeArrowheads="1"/>
          </p:cNvSpPr>
          <p:nvPr/>
        </p:nvSpPr>
        <p:spPr bwMode="auto">
          <a:xfrm>
            <a:off x="6854938" y="3624738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B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96" name="Oval 114"/>
          <p:cNvSpPr>
            <a:spLocks noChangeArrowheads="1"/>
          </p:cNvSpPr>
          <p:nvPr/>
        </p:nvSpPr>
        <p:spPr bwMode="auto">
          <a:xfrm>
            <a:off x="8885756" y="2955477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C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0326" y="7516529"/>
            <a:ext cx="288846" cy="288846"/>
          </a:xfrm>
          <a:prstGeom prst="rect">
            <a:avLst/>
          </a:prstGeom>
        </p:spPr>
      </p:pic>
      <p:pic>
        <p:nvPicPr>
          <p:cNvPr id="103" name="그림 10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2326" y="7834029"/>
            <a:ext cx="288846" cy="288846"/>
          </a:xfrm>
          <a:prstGeom prst="rect">
            <a:avLst/>
          </a:prstGeom>
        </p:spPr>
      </p:pic>
      <p:pic>
        <p:nvPicPr>
          <p:cNvPr id="109" name="그림 10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9826" y="7834029"/>
            <a:ext cx="288846" cy="288846"/>
          </a:xfrm>
          <a:prstGeom prst="rect">
            <a:avLst/>
          </a:prstGeom>
        </p:spPr>
      </p:pic>
      <p:pic>
        <p:nvPicPr>
          <p:cNvPr id="114" name="그림 1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326" y="7834029"/>
            <a:ext cx="288846" cy="288846"/>
          </a:xfrm>
          <a:prstGeom prst="rect">
            <a:avLst/>
          </a:prstGeom>
        </p:spPr>
      </p:pic>
      <p:pic>
        <p:nvPicPr>
          <p:cNvPr id="121" name="그림 12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4826" y="7834029"/>
            <a:ext cx="288846" cy="288846"/>
          </a:xfrm>
          <a:prstGeom prst="rect">
            <a:avLst/>
          </a:prstGeom>
        </p:spPr>
      </p:pic>
      <p:pic>
        <p:nvPicPr>
          <p:cNvPr id="126" name="그림 12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0326" y="8176929"/>
            <a:ext cx="288846" cy="288846"/>
          </a:xfrm>
          <a:prstGeom prst="rect">
            <a:avLst/>
          </a:prstGeom>
        </p:spPr>
      </p:pic>
      <p:graphicFrame>
        <p:nvGraphicFramePr>
          <p:cNvPr id="129" name="표 128"/>
          <p:cNvGraphicFramePr>
            <a:graphicFrameLocks noGrp="1"/>
          </p:cNvGraphicFramePr>
          <p:nvPr>
            <p:extLst/>
          </p:nvPr>
        </p:nvGraphicFramePr>
        <p:xfrm>
          <a:off x="9931400" y="2388703"/>
          <a:ext cx="2694672" cy="4975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/>
                <a:gridCol w="2486392"/>
              </a:tblGrid>
              <a:tr h="2689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Font effect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3</a:t>
                      </a:r>
                      <a:endParaRPr lang="ko-KR" altLang="en-US" sz="9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  Strikethrough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123" name="그림 12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395" y="878150"/>
            <a:ext cx="2220012" cy="4714057"/>
          </a:xfrm>
          <a:prstGeom prst="rect">
            <a:avLst/>
          </a:prstGeom>
        </p:spPr>
      </p:pic>
      <p:sp>
        <p:nvSpPr>
          <p:cNvPr id="138" name="직사각형 137"/>
          <p:cNvSpPr/>
          <p:nvPr/>
        </p:nvSpPr>
        <p:spPr>
          <a:xfrm>
            <a:off x="1358736" y="611542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360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42" name="직선 연결선 141"/>
          <p:cNvCxnSpPr/>
          <p:nvPr/>
        </p:nvCxnSpPr>
        <p:spPr>
          <a:xfrm>
            <a:off x="354936" y="870702"/>
            <a:ext cx="2494590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직선 연결선 142"/>
          <p:cNvCxnSpPr/>
          <p:nvPr/>
        </p:nvCxnSpPr>
        <p:spPr>
          <a:xfrm>
            <a:off x="421617" y="803275"/>
            <a:ext cx="0" cy="494640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직선 연결선 143"/>
          <p:cNvCxnSpPr/>
          <p:nvPr/>
        </p:nvCxnSpPr>
        <p:spPr>
          <a:xfrm>
            <a:off x="2667980" y="803275"/>
            <a:ext cx="0" cy="494640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직선 연결선 144"/>
          <p:cNvCxnSpPr/>
          <p:nvPr/>
        </p:nvCxnSpPr>
        <p:spPr>
          <a:xfrm>
            <a:off x="354936" y="2866592"/>
            <a:ext cx="2473324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직선 연결선 145"/>
          <p:cNvCxnSpPr/>
          <p:nvPr/>
        </p:nvCxnSpPr>
        <p:spPr>
          <a:xfrm>
            <a:off x="333670" y="1494625"/>
            <a:ext cx="2494590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직사각형 147"/>
          <p:cNvSpPr/>
          <p:nvPr/>
        </p:nvSpPr>
        <p:spPr>
          <a:xfrm>
            <a:off x="2688834" y="3353750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194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49" name="직사각형 148"/>
          <p:cNvSpPr/>
          <p:nvPr/>
        </p:nvSpPr>
        <p:spPr>
          <a:xfrm>
            <a:off x="421617" y="2882520"/>
            <a:ext cx="2246363" cy="1363594"/>
          </a:xfrm>
          <a:prstGeom prst="rect">
            <a:avLst/>
          </a:prstGeom>
          <a:solidFill>
            <a:srgbClr val="FF00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0" name="직선 연결선 149"/>
          <p:cNvCxnSpPr/>
          <p:nvPr/>
        </p:nvCxnSpPr>
        <p:spPr>
          <a:xfrm>
            <a:off x="354936" y="1472593"/>
            <a:ext cx="2473324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7984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4">
            <a:lumMod val="60000"/>
            <a:lumOff val="40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11978</TotalTime>
  <Words>3018</Words>
  <Application>Microsoft Office PowerPoint</Application>
  <PresentationFormat>사용자 지정</PresentationFormat>
  <Paragraphs>2143</Paragraphs>
  <Slides>30</Slides>
  <Notes>0</Notes>
  <HiddenSlides>0</HiddenSlides>
  <MMClips>0</MMClips>
  <ScaleCrop>false</ScaleCrop>
  <HeadingPairs>
    <vt:vector size="8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43" baseType="lpstr">
      <vt:lpstr>Gill Sans</vt:lpstr>
      <vt:lpstr>굴림</vt:lpstr>
      <vt:lpstr>돋움</vt:lpstr>
      <vt:lpstr>맑은 고딕</vt:lpstr>
      <vt:lpstr>Arial</vt:lpstr>
      <vt:lpstr>Calibri</vt:lpstr>
      <vt:lpstr>Calibri Light</vt:lpstr>
      <vt:lpstr>Tahoma</vt:lpstr>
      <vt:lpstr>Times New Roman</vt:lpstr>
      <vt:lpstr>Wingdings</vt:lpstr>
      <vt:lpstr>Wingdings 3</vt:lpstr>
      <vt:lpstr>Office 테마</vt:lpstr>
      <vt:lpstr>Image</vt:lpstr>
      <vt:lpstr>PowerPoint 프레젠테이션</vt:lpstr>
      <vt:lpstr>History</vt:lpstr>
      <vt:lpstr>Guideline instructions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Admin Back Office</dc:title>
  <dc:creator>Frog</dc:creator>
  <cp:lastModifiedBy>이준해</cp:lastModifiedBy>
  <cp:revision>1494</cp:revision>
  <dcterms:created xsi:type="dcterms:W3CDTF">2014-11-14T04:52:40Z</dcterms:created>
  <dcterms:modified xsi:type="dcterms:W3CDTF">2016-12-06T08:33:57Z</dcterms:modified>
</cp:coreProperties>
</file>